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80" r:id="rId7"/>
    <p:sldId id="291" r:id="rId8"/>
    <p:sldId id="282" r:id="rId9"/>
    <p:sldId id="286" r:id="rId10"/>
    <p:sldId id="287" r:id="rId11"/>
    <p:sldId id="289" r:id="rId12"/>
    <p:sldId id="292" r:id="rId13"/>
    <p:sldId id="290" r:id="rId14"/>
    <p:sldId id="293" r:id="rId15"/>
    <p:sldId id="295" r:id="rId16"/>
    <p:sldId id="296" r:id="rId17"/>
    <p:sldId id="2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C97FE3-962F-4920-932A-239D83632E59}" v="56" dt="2025-04-30T13:00:53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80" d="100"/>
          <a:sy n="80" d="100"/>
        </p:scale>
        <p:origin x="782" y="8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oks schafer" userId="a32a062857214d42" providerId="LiveId" clId="{C9C97FE3-962F-4920-932A-239D83632E59}"/>
    <pc:docChg chg="undo custSel addSld delSld modSld">
      <pc:chgData name="brooks schafer" userId="a32a062857214d42" providerId="LiveId" clId="{C9C97FE3-962F-4920-932A-239D83632E59}" dt="2025-04-30T13:11:46.894" v="1892" actId="1076"/>
      <pc:docMkLst>
        <pc:docMk/>
      </pc:docMkLst>
      <pc:sldChg chg="modSp">
        <pc:chgData name="brooks schafer" userId="a32a062857214d42" providerId="LiveId" clId="{C9C97FE3-962F-4920-932A-239D83632E59}" dt="2025-04-29T18:28:15.174" v="157"/>
        <pc:sldMkLst>
          <pc:docMk/>
          <pc:sldMk cId="1713219598" sldId="257"/>
        </pc:sldMkLst>
        <pc:spChg chg="mod">
          <ac:chgData name="brooks schafer" userId="a32a062857214d42" providerId="LiveId" clId="{C9C97FE3-962F-4920-932A-239D83632E59}" dt="2025-04-29T18:28:15.174" v="157"/>
          <ac:spMkLst>
            <pc:docMk/>
            <pc:sldMk cId="1713219598" sldId="257"/>
            <ac:spMk id="5" creationId="{B02A8827-B1A1-2D2F-D6DD-E886B886C43E}"/>
          </ac:spMkLst>
        </pc:spChg>
      </pc:sldChg>
      <pc:sldChg chg="modSp mod setBg">
        <pc:chgData name="brooks schafer" userId="a32a062857214d42" providerId="LiveId" clId="{C9C97FE3-962F-4920-932A-239D83632E59}" dt="2025-04-30T12:47:14.672" v="1446" actId="20577"/>
        <pc:sldMkLst>
          <pc:docMk/>
          <pc:sldMk cId="3571516367" sldId="258"/>
        </pc:sldMkLst>
        <pc:spChg chg="mod">
          <ac:chgData name="brooks schafer" userId="a32a062857214d42" providerId="LiveId" clId="{C9C97FE3-962F-4920-932A-239D83632E59}" dt="2025-04-30T12:46:49.403" v="1421" actId="20577"/>
          <ac:spMkLst>
            <pc:docMk/>
            <pc:sldMk cId="3571516367" sldId="258"/>
            <ac:spMk id="9" creationId="{F3E6A356-B57C-691A-49E5-D0BCE0199EFB}"/>
          </ac:spMkLst>
        </pc:spChg>
        <pc:spChg chg="mod">
          <ac:chgData name="brooks schafer" userId="a32a062857214d42" providerId="LiveId" clId="{C9C97FE3-962F-4920-932A-239D83632E59}" dt="2025-04-30T12:47:14.672" v="1446" actId="20577"/>
          <ac:spMkLst>
            <pc:docMk/>
            <pc:sldMk cId="3571516367" sldId="258"/>
            <ac:spMk id="11" creationId="{CACBC598-B3F5-A4A1-7567-D46BF518B211}"/>
          </ac:spMkLst>
        </pc:spChg>
        <pc:spChg chg="mod">
          <ac:chgData name="brooks schafer" userId="a32a062857214d42" providerId="LiveId" clId="{C9C97FE3-962F-4920-932A-239D83632E59}" dt="2025-04-29T18:28:15.174" v="157"/>
          <ac:spMkLst>
            <pc:docMk/>
            <pc:sldMk cId="3571516367" sldId="258"/>
            <ac:spMk id="14" creationId="{ECE635A2-70B8-3EAB-6A18-952B02EBAA1E}"/>
          </ac:spMkLst>
        </pc:spChg>
      </pc:sldChg>
      <pc:sldChg chg="addSp modSp mod">
        <pc:chgData name="brooks schafer" userId="a32a062857214d42" providerId="LiveId" clId="{C9C97FE3-962F-4920-932A-239D83632E59}" dt="2025-04-29T18:52:01.262" v="409" actId="1076"/>
        <pc:sldMkLst>
          <pc:docMk/>
          <pc:sldMk cId="334696707" sldId="280"/>
        </pc:sldMkLst>
        <pc:spChg chg="add mod">
          <ac:chgData name="brooks schafer" userId="a32a062857214d42" providerId="LiveId" clId="{C9C97FE3-962F-4920-932A-239D83632E59}" dt="2025-04-29T18:51:59.452" v="406" actId="1076"/>
          <ac:spMkLst>
            <pc:docMk/>
            <pc:sldMk cId="334696707" sldId="280"/>
            <ac:spMk id="2" creationId="{269CF34C-5174-0E37-1923-CF8571CD1F53}"/>
          </ac:spMkLst>
        </pc:spChg>
        <pc:spChg chg="add mod">
          <ac:chgData name="brooks schafer" userId="a32a062857214d42" providerId="LiveId" clId="{C9C97FE3-962F-4920-932A-239D83632E59}" dt="2025-04-29T18:51:57.507" v="403" actId="1076"/>
          <ac:spMkLst>
            <pc:docMk/>
            <pc:sldMk cId="334696707" sldId="280"/>
            <ac:spMk id="3" creationId="{173B8540-1F49-575B-FD5E-890DE94D41A6}"/>
          </ac:spMkLst>
        </pc:spChg>
        <pc:spChg chg="mod">
          <ac:chgData name="brooks schafer" userId="a32a062857214d42" providerId="LiveId" clId="{C9C97FE3-962F-4920-932A-239D83632E59}" dt="2025-04-29T18:52:01.262" v="409" actId="1076"/>
          <ac:spMkLst>
            <pc:docMk/>
            <pc:sldMk cId="334696707" sldId="280"/>
            <ac:spMk id="5" creationId="{BE20BEAC-BF65-2D78-9CCC-40ACA34B21BC}"/>
          </ac:spMkLst>
        </pc:spChg>
        <pc:spChg chg="mod">
          <ac:chgData name="brooks schafer" userId="a32a062857214d42" providerId="LiveId" clId="{C9C97FE3-962F-4920-932A-239D83632E59}" dt="2025-04-29T18:52:01.262" v="409" actId="1076"/>
          <ac:spMkLst>
            <pc:docMk/>
            <pc:sldMk cId="334696707" sldId="280"/>
            <ac:spMk id="7" creationId="{CC25AA55-B7B3-0215-3C36-7A759596334D}"/>
          </ac:spMkLst>
        </pc:spChg>
      </pc:sldChg>
      <pc:sldChg chg="modSp mod">
        <pc:chgData name="brooks schafer" userId="a32a062857214d42" providerId="LiveId" clId="{C9C97FE3-962F-4920-932A-239D83632E59}" dt="2025-04-29T18:28:15.174" v="157"/>
        <pc:sldMkLst>
          <pc:docMk/>
          <pc:sldMk cId="636929804" sldId="282"/>
        </pc:sldMkLst>
        <pc:spChg chg="mod">
          <ac:chgData name="brooks schafer" userId="a32a062857214d42" providerId="LiveId" clId="{C9C97FE3-962F-4920-932A-239D83632E59}" dt="2025-04-29T18:26:25.657" v="155" actId="20577"/>
          <ac:spMkLst>
            <pc:docMk/>
            <pc:sldMk cId="636929804" sldId="282"/>
            <ac:spMk id="26" creationId="{6C8FA381-0A35-9300-DD9E-261A39995D75}"/>
          </ac:spMkLst>
        </pc:spChg>
        <pc:spChg chg="mod">
          <ac:chgData name="brooks schafer" userId="a32a062857214d42" providerId="LiveId" clId="{C9C97FE3-962F-4920-932A-239D83632E59}" dt="2025-04-29T18:28:15.174" v="157"/>
          <ac:spMkLst>
            <pc:docMk/>
            <pc:sldMk cId="636929804" sldId="282"/>
            <ac:spMk id="68" creationId="{AA0ACADD-CC4E-851C-DA07-C22DB97FA23E}"/>
          </ac:spMkLst>
        </pc:spChg>
      </pc:sldChg>
      <pc:sldChg chg="addSp modSp mod">
        <pc:chgData name="brooks schafer" userId="a32a062857214d42" providerId="LiveId" clId="{C9C97FE3-962F-4920-932A-239D83632E59}" dt="2025-04-29T19:02:22.828" v="678" actId="14100"/>
        <pc:sldMkLst>
          <pc:docMk/>
          <pc:sldMk cId="2864359618" sldId="286"/>
        </pc:sldMkLst>
        <pc:spChg chg="add mod">
          <ac:chgData name="brooks schafer" userId="a32a062857214d42" providerId="LiveId" clId="{C9C97FE3-962F-4920-932A-239D83632E59}" dt="2025-04-29T18:15:01.791" v="106"/>
          <ac:spMkLst>
            <pc:docMk/>
            <pc:sldMk cId="2864359618" sldId="286"/>
            <ac:spMk id="2" creationId="{F3E6A356-B57C-691A-49E5-D0BCE0199EFB}"/>
          </ac:spMkLst>
        </pc:spChg>
        <pc:spChg chg="mod">
          <ac:chgData name="brooks schafer" userId="a32a062857214d42" providerId="LiveId" clId="{C9C97FE3-962F-4920-932A-239D83632E59}" dt="2025-04-29T18:28:15.174" v="157"/>
          <ac:spMkLst>
            <pc:docMk/>
            <pc:sldMk cId="2864359618" sldId="286"/>
            <ac:spMk id="6" creationId="{57CFC17A-1A45-621B-B5D2-E08B9F91D7F2}"/>
          </ac:spMkLst>
        </pc:spChg>
        <pc:spChg chg="mod">
          <ac:chgData name="brooks schafer" userId="a32a062857214d42" providerId="LiveId" clId="{C9C97FE3-962F-4920-932A-239D83632E59}" dt="2025-04-29T18:20:23.270" v="129" actId="1076"/>
          <ac:spMkLst>
            <pc:docMk/>
            <pc:sldMk cId="2864359618" sldId="286"/>
            <ac:spMk id="9" creationId="{7ACC059E-82B8-BDFF-9BBE-05815457069B}"/>
          </ac:spMkLst>
        </pc:spChg>
        <pc:spChg chg="mod">
          <ac:chgData name="brooks schafer" userId="a32a062857214d42" providerId="LiveId" clId="{C9C97FE3-962F-4920-932A-239D83632E59}" dt="2025-04-29T19:01:51.369" v="667" actId="14100"/>
          <ac:spMkLst>
            <pc:docMk/>
            <pc:sldMk cId="2864359618" sldId="286"/>
            <ac:spMk id="10" creationId="{D2D41D7A-416D-9365-8550-958DE95789B5}"/>
          </ac:spMkLst>
        </pc:spChg>
        <pc:picChg chg="add mod modCrop">
          <ac:chgData name="brooks schafer" userId="a32a062857214d42" providerId="LiveId" clId="{C9C97FE3-962F-4920-932A-239D83632E59}" dt="2025-04-29T19:02:22.828" v="678" actId="14100"/>
          <ac:picMkLst>
            <pc:docMk/>
            <pc:sldMk cId="2864359618" sldId="286"/>
            <ac:picMk id="4" creationId="{CD31BB48-FBF6-CEFB-CD07-38517123AE49}"/>
          </ac:picMkLst>
        </pc:picChg>
        <pc:picChg chg="add mod modCrop">
          <ac:chgData name="brooks schafer" userId="a32a062857214d42" providerId="LiveId" clId="{C9C97FE3-962F-4920-932A-239D83632E59}" dt="2025-04-29T19:02:13.429" v="675" actId="1076"/>
          <ac:picMkLst>
            <pc:docMk/>
            <pc:sldMk cId="2864359618" sldId="286"/>
            <ac:picMk id="7" creationId="{DCF1A2FB-D311-9DC4-C99D-A3EAF4C1E61E}"/>
          </ac:picMkLst>
        </pc:picChg>
      </pc:sldChg>
      <pc:sldChg chg="addSp delSp modSp mod">
        <pc:chgData name="brooks schafer" userId="a32a062857214d42" providerId="LiveId" clId="{C9C97FE3-962F-4920-932A-239D83632E59}" dt="2025-04-29T19:39:38.106" v="736" actId="1076"/>
        <pc:sldMkLst>
          <pc:docMk/>
          <pc:sldMk cId="4058178995" sldId="287"/>
        </pc:sldMkLst>
        <pc:spChg chg="del">
          <ac:chgData name="brooks schafer" userId="a32a062857214d42" providerId="LiveId" clId="{C9C97FE3-962F-4920-932A-239D83632E59}" dt="2025-04-29T18:24:58.927" v="145" actId="478"/>
          <ac:spMkLst>
            <pc:docMk/>
            <pc:sldMk cId="4058178995" sldId="287"/>
            <ac:spMk id="3" creationId="{F51E222C-85C5-1EB0-8B0F-30A06F79C5F7}"/>
          </ac:spMkLst>
        </pc:spChg>
        <pc:spChg chg="add del mod">
          <ac:chgData name="brooks schafer" userId="a32a062857214d42" providerId="LiveId" clId="{C9C97FE3-962F-4920-932A-239D83632E59}" dt="2025-04-29T18:25:01.192" v="146" actId="478"/>
          <ac:spMkLst>
            <pc:docMk/>
            <pc:sldMk cId="4058178995" sldId="287"/>
            <ac:spMk id="4" creationId="{E3EBE913-4E87-BC54-6A88-B9A7AE02790E}"/>
          </ac:spMkLst>
        </pc:spChg>
        <pc:spChg chg="mod">
          <ac:chgData name="brooks schafer" userId="a32a062857214d42" providerId="LiveId" clId="{C9C97FE3-962F-4920-932A-239D83632E59}" dt="2025-04-29T18:28:15.174" v="157"/>
          <ac:spMkLst>
            <pc:docMk/>
            <pc:sldMk cId="4058178995" sldId="287"/>
            <ac:spMk id="5" creationId="{0AE00E6F-C7AF-E9A2-10C5-C10A7C413601}"/>
          </ac:spMkLst>
        </pc:spChg>
        <pc:spChg chg="del">
          <ac:chgData name="brooks schafer" userId="a32a062857214d42" providerId="LiveId" clId="{C9C97FE3-962F-4920-932A-239D83632E59}" dt="2025-04-29T18:25:02.629" v="147" actId="478"/>
          <ac:spMkLst>
            <pc:docMk/>
            <pc:sldMk cId="4058178995" sldId="287"/>
            <ac:spMk id="6" creationId="{ED8FECD2-82A3-BD9C-79A3-56B1FF6754F0}"/>
          </ac:spMkLst>
        </pc:spChg>
        <pc:spChg chg="add del mod">
          <ac:chgData name="brooks schafer" userId="a32a062857214d42" providerId="LiveId" clId="{C9C97FE3-962F-4920-932A-239D83632E59}" dt="2025-04-29T18:25:03.398" v="148" actId="478"/>
          <ac:spMkLst>
            <pc:docMk/>
            <pc:sldMk cId="4058178995" sldId="287"/>
            <ac:spMk id="8" creationId="{983EFAE1-76D2-E4F3-5AFE-8326D6F2A46A}"/>
          </ac:spMkLst>
        </pc:spChg>
        <pc:spChg chg="add del mod">
          <ac:chgData name="brooks schafer" userId="a32a062857214d42" providerId="LiveId" clId="{C9C97FE3-962F-4920-932A-239D83632E59}" dt="2025-04-29T18:25:05.650" v="150" actId="478"/>
          <ac:spMkLst>
            <pc:docMk/>
            <pc:sldMk cId="4058178995" sldId="287"/>
            <ac:spMk id="11" creationId="{B15DF2FF-7A45-3EEE-1613-2AB6BC4CC014}"/>
          </ac:spMkLst>
        </pc:spChg>
        <pc:spChg chg="add mod">
          <ac:chgData name="brooks schafer" userId="a32a062857214d42" providerId="LiveId" clId="{C9C97FE3-962F-4920-932A-239D83632E59}" dt="2025-04-29T18:29:32.211" v="160"/>
          <ac:spMkLst>
            <pc:docMk/>
            <pc:sldMk cId="4058178995" sldId="287"/>
            <ac:spMk id="12" creationId="{0E9A7945-C4C5-4C96-505A-1E0806EFBE74}"/>
          </ac:spMkLst>
        </pc:spChg>
        <pc:spChg chg="add mod">
          <ac:chgData name="brooks schafer" userId="a32a062857214d42" providerId="LiveId" clId="{C9C97FE3-962F-4920-932A-239D83632E59}" dt="2025-04-29T18:30:02.531" v="175" actId="1076"/>
          <ac:spMkLst>
            <pc:docMk/>
            <pc:sldMk cId="4058178995" sldId="287"/>
            <ac:spMk id="13" creationId="{1202F046-A14E-ABCD-A7DF-61923B623EDB}"/>
          </ac:spMkLst>
        </pc:spChg>
        <pc:spChg chg="add mod">
          <ac:chgData name="brooks schafer" userId="a32a062857214d42" providerId="LiveId" clId="{C9C97FE3-962F-4920-932A-239D83632E59}" dt="2025-04-29T18:42:35.625" v="229" actId="1076"/>
          <ac:spMkLst>
            <pc:docMk/>
            <pc:sldMk cId="4058178995" sldId="287"/>
            <ac:spMk id="24" creationId="{947B91A0-3181-8D6E-C0A3-4DD07B2512E8}"/>
          </ac:spMkLst>
        </pc:spChg>
        <pc:spChg chg="add mod">
          <ac:chgData name="brooks schafer" userId="a32a062857214d42" providerId="LiveId" clId="{C9C97FE3-962F-4920-932A-239D83632E59}" dt="2025-04-29T18:40:27.346" v="223" actId="1076"/>
          <ac:spMkLst>
            <pc:docMk/>
            <pc:sldMk cId="4058178995" sldId="287"/>
            <ac:spMk id="25" creationId="{6DB77063-FF8A-34DD-2F46-D0280936045C}"/>
          </ac:spMkLst>
        </pc:spChg>
        <pc:spChg chg="add mod">
          <ac:chgData name="brooks schafer" userId="a32a062857214d42" providerId="LiveId" clId="{C9C97FE3-962F-4920-932A-239D83632E59}" dt="2025-04-29T19:39:38.106" v="736" actId="1076"/>
          <ac:spMkLst>
            <pc:docMk/>
            <pc:sldMk cId="4058178995" sldId="287"/>
            <ac:spMk id="27" creationId="{1F65182D-78F9-2FD4-B59B-B0983672448A}"/>
          </ac:spMkLst>
        </pc:spChg>
        <pc:graphicFrameChg chg="del">
          <ac:chgData name="brooks schafer" userId="a32a062857214d42" providerId="LiveId" clId="{C9C97FE3-962F-4920-932A-239D83632E59}" dt="2025-04-29T18:25:05.084" v="149" actId="478"/>
          <ac:graphicFrameMkLst>
            <pc:docMk/>
            <pc:sldMk cId="4058178995" sldId="287"/>
            <ac:graphicFrameMk id="10" creationId="{F1B9AAD4-E642-7A3D-3AAF-A14F0184A0ED}"/>
          </ac:graphicFrameMkLst>
        </pc:graphicFrameChg>
        <pc:picChg chg="add del mod">
          <ac:chgData name="brooks schafer" userId="a32a062857214d42" providerId="LiveId" clId="{C9C97FE3-962F-4920-932A-239D83632E59}" dt="2025-04-29T18:32:31.564" v="178" actId="478"/>
          <ac:picMkLst>
            <pc:docMk/>
            <pc:sldMk cId="4058178995" sldId="287"/>
            <ac:picMk id="15" creationId="{24EB40B2-45F0-52BC-3350-4BD65CCF7D03}"/>
          </ac:picMkLst>
        </pc:picChg>
        <pc:picChg chg="add mod">
          <ac:chgData name="brooks schafer" userId="a32a062857214d42" providerId="LiveId" clId="{C9C97FE3-962F-4920-932A-239D83632E59}" dt="2025-04-29T18:39:18.365" v="214" actId="1076"/>
          <ac:picMkLst>
            <pc:docMk/>
            <pc:sldMk cId="4058178995" sldId="287"/>
            <ac:picMk id="17" creationId="{BDCF1A32-C2F8-08B3-0A7C-90BA7579B18E}"/>
          </ac:picMkLst>
        </pc:picChg>
        <pc:picChg chg="add mod">
          <ac:chgData name="brooks schafer" userId="a32a062857214d42" providerId="LiveId" clId="{C9C97FE3-962F-4920-932A-239D83632E59}" dt="2025-04-29T18:42:32.685" v="228" actId="1076"/>
          <ac:picMkLst>
            <pc:docMk/>
            <pc:sldMk cId="4058178995" sldId="287"/>
            <ac:picMk id="19" creationId="{8554CB7A-FFBD-C244-60E0-19902237F5AE}"/>
          </ac:picMkLst>
        </pc:picChg>
        <pc:picChg chg="add mod">
          <ac:chgData name="brooks schafer" userId="a32a062857214d42" providerId="LiveId" clId="{C9C97FE3-962F-4920-932A-239D83632E59}" dt="2025-04-29T18:42:12.020" v="225" actId="1076"/>
          <ac:picMkLst>
            <pc:docMk/>
            <pc:sldMk cId="4058178995" sldId="287"/>
            <ac:picMk id="21" creationId="{E773A0C1-27D1-55ED-8BC9-CCD3839B51C1}"/>
          </ac:picMkLst>
        </pc:picChg>
        <pc:picChg chg="add mod">
          <ac:chgData name="brooks schafer" userId="a32a062857214d42" providerId="LiveId" clId="{C9C97FE3-962F-4920-932A-239D83632E59}" dt="2025-04-29T18:42:23.595" v="226" actId="14100"/>
          <ac:picMkLst>
            <pc:docMk/>
            <pc:sldMk cId="4058178995" sldId="287"/>
            <ac:picMk id="23" creationId="{9D482844-498F-ACDB-332B-DF78B92F0DD7}"/>
          </ac:picMkLst>
        </pc:picChg>
      </pc:sldChg>
      <pc:sldChg chg="delSp modSp add del mod">
        <pc:chgData name="brooks schafer" userId="a32a062857214d42" providerId="LiveId" clId="{C9C97FE3-962F-4920-932A-239D83632E59}" dt="2025-04-29T18:45:08.540" v="270" actId="47"/>
        <pc:sldMkLst>
          <pc:docMk/>
          <pc:sldMk cId="92135639" sldId="288"/>
        </pc:sldMkLst>
        <pc:spChg chg="mod">
          <ac:chgData name="brooks schafer" userId="a32a062857214d42" providerId="LiveId" clId="{C9C97FE3-962F-4920-932A-239D83632E59}" dt="2025-04-29T18:43:55.417" v="246" actId="20577"/>
          <ac:spMkLst>
            <pc:docMk/>
            <pc:sldMk cId="92135639" sldId="288"/>
            <ac:spMk id="9" creationId="{E388B858-F0F0-7526-F3FE-DC93D22AD627}"/>
          </ac:spMkLst>
        </pc:spChg>
        <pc:spChg chg="del">
          <ac:chgData name="brooks schafer" userId="a32a062857214d42" providerId="LiveId" clId="{C9C97FE3-962F-4920-932A-239D83632E59}" dt="2025-04-29T18:44:01.467" v="247" actId="478"/>
          <ac:spMkLst>
            <pc:docMk/>
            <pc:sldMk cId="92135639" sldId="288"/>
            <ac:spMk id="10" creationId="{57D792DA-534C-18F5-E947-B8DB748103FD}"/>
          </ac:spMkLst>
        </pc:spChg>
        <pc:picChg chg="del">
          <ac:chgData name="brooks schafer" userId="a32a062857214d42" providerId="LiveId" clId="{C9C97FE3-962F-4920-932A-239D83632E59}" dt="2025-04-29T18:44:09.792" v="249" actId="478"/>
          <ac:picMkLst>
            <pc:docMk/>
            <pc:sldMk cId="92135639" sldId="288"/>
            <ac:picMk id="4" creationId="{93A88F09-0974-D911-C5A9-4DCAAA4AB06B}"/>
          </ac:picMkLst>
        </pc:picChg>
        <pc:picChg chg="del">
          <ac:chgData name="brooks schafer" userId="a32a062857214d42" providerId="LiveId" clId="{C9C97FE3-962F-4920-932A-239D83632E59}" dt="2025-04-29T18:44:08.977" v="248" actId="478"/>
          <ac:picMkLst>
            <pc:docMk/>
            <pc:sldMk cId="92135639" sldId="288"/>
            <ac:picMk id="7" creationId="{4BF9DABB-640B-A120-85A1-4C297EF39D1D}"/>
          </ac:picMkLst>
        </pc:picChg>
      </pc:sldChg>
      <pc:sldChg chg="addSp delSp modSp add mod">
        <pc:chgData name="brooks schafer" userId="a32a062857214d42" providerId="LiveId" clId="{C9C97FE3-962F-4920-932A-239D83632E59}" dt="2025-04-29T19:37:22.993" v="729" actId="1076"/>
        <pc:sldMkLst>
          <pc:docMk/>
          <pc:sldMk cId="3275226005" sldId="289"/>
        </pc:sldMkLst>
        <pc:spChg chg="mod">
          <ac:chgData name="brooks schafer" userId="a32a062857214d42" providerId="LiveId" clId="{C9C97FE3-962F-4920-932A-239D83632E59}" dt="2025-04-29T18:47:40.194" v="304" actId="1076"/>
          <ac:spMkLst>
            <pc:docMk/>
            <pc:sldMk cId="3275226005" sldId="289"/>
            <ac:spMk id="2" creationId="{599DF843-9859-73AC-4398-1EDA4AD005AD}"/>
          </ac:spMkLst>
        </pc:spChg>
        <pc:spChg chg="del">
          <ac:chgData name="brooks schafer" userId="a32a062857214d42" providerId="LiveId" clId="{C9C97FE3-962F-4920-932A-239D83632E59}" dt="2025-04-29T18:44:47.690" v="265" actId="478"/>
          <ac:spMkLst>
            <pc:docMk/>
            <pc:sldMk cId="3275226005" sldId="289"/>
            <ac:spMk id="3" creationId="{181E8585-C240-921F-FB87-5CC9581B3039}"/>
          </ac:spMkLst>
        </pc:spChg>
        <pc:spChg chg="del">
          <ac:chgData name="brooks schafer" userId="a32a062857214d42" providerId="LiveId" clId="{C9C97FE3-962F-4920-932A-239D83632E59}" dt="2025-04-29T18:44:52.709" v="267" actId="478"/>
          <ac:spMkLst>
            <pc:docMk/>
            <pc:sldMk cId="3275226005" sldId="289"/>
            <ac:spMk id="6" creationId="{5378F58F-77C9-8DF9-DA37-2DB71D3DE2FC}"/>
          </ac:spMkLst>
        </pc:spChg>
        <pc:spChg chg="add del mod">
          <ac:chgData name="brooks schafer" userId="a32a062857214d42" providerId="LiveId" clId="{C9C97FE3-962F-4920-932A-239D83632E59}" dt="2025-04-29T18:44:50.871" v="266" actId="478"/>
          <ac:spMkLst>
            <pc:docMk/>
            <pc:sldMk cId="3275226005" sldId="289"/>
            <ac:spMk id="7" creationId="{371E1020-3051-0100-3CC0-3C72E991AA2F}"/>
          </ac:spMkLst>
        </pc:spChg>
        <pc:spChg chg="add del mod">
          <ac:chgData name="brooks schafer" userId="a32a062857214d42" providerId="LiveId" clId="{C9C97FE3-962F-4920-932A-239D83632E59}" dt="2025-04-29T18:47:10.548" v="288" actId="478"/>
          <ac:spMkLst>
            <pc:docMk/>
            <pc:sldMk cId="3275226005" sldId="289"/>
            <ac:spMk id="8" creationId="{90CA3CBF-418C-A2D3-90CD-C60583D36C51}"/>
          </ac:spMkLst>
        </pc:spChg>
        <pc:picChg chg="add mod">
          <ac:chgData name="brooks schafer" userId="a32a062857214d42" providerId="LiveId" clId="{C9C97FE3-962F-4920-932A-239D83632E59}" dt="2025-04-29T19:08:40.630" v="691" actId="1076"/>
          <ac:picMkLst>
            <pc:docMk/>
            <pc:sldMk cId="3275226005" sldId="289"/>
            <ac:picMk id="10" creationId="{BACFDA4C-6739-8F20-8EA7-75B00FDB126D}"/>
          </ac:picMkLst>
        </pc:picChg>
        <pc:picChg chg="add del mod">
          <ac:chgData name="brooks schafer" userId="a32a062857214d42" providerId="LiveId" clId="{C9C97FE3-962F-4920-932A-239D83632E59}" dt="2025-04-29T19:34:42.855" v="719" actId="478"/>
          <ac:picMkLst>
            <pc:docMk/>
            <pc:sldMk cId="3275226005" sldId="289"/>
            <ac:picMk id="12" creationId="{1EEB4884-3836-3C37-78D5-AE6A12D76B1F}"/>
          </ac:picMkLst>
        </pc:picChg>
        <pc:picChg chg="add mod">
          <ac:chgData name="brooks schafer" userId="a32a062857214d42" providerId="LiveId" clId="{C9C97FE3-962F-4920-932A-239D83632E59}" dt="2025-04-29T19:37:22.993" v="729" actId="1076"/>
          <ac:picMkLst>
            <pc:docMk/>
            <pc:sldMk cId="3275226005" sldId="289"/>
            <ac:picMk id="14" creationId="{E08895F7-1590-B993-903B-93369D96BA87}"/>
          </ac:picMkLst>
        </pc:picChg>
      </pc:sldChg>
      <pc:sldChg chg="addSp delSp modSp add mod">
        <pc:chgData name="brooks schafer" userId="a32a062857214d42" providerId="LiveId" clId="{C9C97FE3-962F-4920-932A-239D83632E59}" dt="2025-04-29T19:58:57.551" v="813" actId="1076"/>
        <pc:sldMkLst>
          <pc:docMk/>
          <pc:sldMk cId="2878284261" sldId="290"/>
        </pc:sldMkLst>
        <pc:spChg chg="add del mod">
          <ac:chgData name="brooks schafer" userId="a32a062857214d42" providerId="LiveId" clId="{C9C97FE3-962F-4920-932A-239D83632E59}" dt="2025-04-29T18:49:01.215" v="323" actId="478"/>
          <ac:spMkLst>
            <pc:docMk/>
            <pc:sldMk cId="2878284261" sldId="290"/>
            <ac:spMk id="3" creationId="{C994985E-3D4F-345F-F3EB-70B7C509DBD1}"/>
          </ac:spMkLst>
        </pc:spChg>
        <pc:spChg chg="add mod">
          <ac:chgData name="brooks schafer" userId="a32a062857214d42" providerId="LiveId" clId="{C9C97FE3-962F-4920-932A-239D83632E59}" dt="2025-04-29T19:40:44.855" v="762" actId="1076"/>
          <ac:spMkLst>
            <pc:docMk/>
            <pc:sldMk cId="2878284261" sldId="290"/>
            <ac:spMk id="4" creationId="{82FEBC83-041B-374D-0A44-BB6177346607}"/>
          </ac:spMkLst>
        </pc:spChg>
        <pc:spChg chg="add mod">
          <ac:chgData name="brooks schafer" userId="a32a062857214d42" providerId="LiveId" clId="{C9C97FE3-962F-4920-932A-239D83632E59}" dt="2025-04-29T19:57:41.288" v="810" actId="14100"/>
          <ac:spMkLst>
            <pc:docMk/>
            <pc:sldMk cId="2878284261" sldId="290"/>
            <ac:spMk id="6" creationId="{F73D91D3-2F7A-E820-CD56-A128E120A7B7}"/>
          </ac:spMkLst>
        </pc:spChg>
        <pc:spChg chg="del">
          <ac:chgData name="brooks schafer" userId="a32a062857214d42" providerId="LiveId" clId="{C9C97FE3-962F-4920-932A-239D83632E59}" dt="2025-04-29T18:48:54.068" v="321" actId="478"/>
          <ac:spMkLst>
            <pc:docMk/>
            <pc:sldMk cId="2878284261" sldId="290"/>
            <ac:spMk id="16" creationId="{35C14CBC-0F1F-A3C4-5BA1-EA9114A7DF2C}"/>
          </ac:spMkLst>
        </pc:spChg>
        <pc:spChg chg="del">
          <ac:chgData name="brooks schafer" userId="a32a062857214d42" providerId="LiveId" clId="{C9C97FE3-962F-4920-932A-239D83632E59}" dt="2025-04-29T18:48:50.867" v="320" actId="478"/>
          <ac:spMkLst>
            <pc:docMk/>
            <pc:sldMk cId="2878284261" sldId="290"/>
            <ac:spMk id="26" creationId="{0126476B-8361-8184-A79E-24DACA881FBC}"/>
          </ac:spMkLst>
        </pc:spChg>
        <pc:picChg chg="add mod">
          <ac:chgData name="brooks schafer" userId="a32a062857214d42" providerId="LiveId" clId="{C9C97FE3-962F-4920-932A-239D83632E59}" dt="2025-04-29T19:58:53.660" v="811" actId="1076"/>
          <ac:picMkLst>
            <pc:docMk/>
            <pc:sldMk cId="2878284261" sldId="290"/>
            <ac:picMk id="8" creationId="{B4465CAB-D811-C8BD-84A2-394F9A0F1996}"/>
          </ac:picMkLst>
        </pc:picChg>
        <pc:picChg chg="add mod">
          <ac:chgData name="brooks schafer" userId="a32a062857214d42" providerId="LiveId" clId="{C9C97FE3-962F-4920-932A-239D83632E59}" dt="2025-04-29T19:58:57.551" v="813" actId="1076"/>
          <ac:picMkLst>
            <pc:docMk/>
            <pc:sldMk cId="2878284261" sldId="290"/>
            <ac:picMk id="10" creationId="{10546A8B-62E7-3E43-DC9B-A2D0C4182627}"/>
          </ac:picMkLst>
        </pc:picChg>
        <pc:picChg chg="del">
          <ac:chgData name="brooks schafer" userId="a32a062857214d42" providerId="LiveId" clId="{C9C97FE3-962F-4920-932A-239D83632E59}" dt="2025-04-29T18:48:47.368" v="317" actId="478"/>
          <ac:picMkLst>
            <pc:docMk/>
            <pc:sldMk cId="2878284261" sldId="290"/>
            <ac:picMk id="18" creationId="{69AD6271-9DB6-BAC1-C8CE-20C9FBFAC1CD}"/>
          </ac:picMkLst>
        </pc:picChg>
        <pc:picChg chg="del">
          <ac:chgData name="brooks schafer" userId="a32a062857214d42" providerId="LiveId" clId="{C9C97FE3-962F-4920-932A-239D83632E59}" dt="2025-04-29T18:48:47.982" v="318" actId="478"/>
          <ac:picMkLst>
            <pc:docMk/>
            <pc:sldMk cId="2878284261" sldId="290"/>
            <ac:picMk id="20" creationId="{160FDCC5-5E8A-5595-9F2D-A5065062E0D1}"/>
          </ac:picMkLst>
        </pc:picChg>
        <pc:picChg chg="del">
          <ac:chgData name="brooks schafer" userId="a32a062857214d42" providerId="LiveId" clId="{C9C97FE3-962F-4920-932A-239D83632E59}" dt="2025-04-29T18:48:48.332" v="319" actId="478"/>
          <ac:picMkLst>
            <pc:docMk/>
            <pc:sldMk cId="2878284261" sldId="290"/>
            <ac:picMk id="22" creationId="{BE873B07-687B-6302-6B5F-BF5B067BCF7C}"/>
          </ac:picMkLst>
        </pc:picChg>
        <pc:picChg chg="del">
          <ac:chgData name="brooks schafer" userId="a32a062857214d42" providerId="LiveId" clId="{C9C97FE3-962F-4920-932A-239D83632E59}" dt="2025-04-29T18:48:46.781" v="316" actId="478"/>
          <ac:picMkLst>
            <pc:docMk/>
            <pc:sldMk cId="2878284261" sldId="290"/>
            <ac:picMk id="24" creationId="{575EF374-F2C7-8A9B-EDC1-B12EA14A4A21}"/>
          </ac:picMkLst>
        </pc:picChg>
      </pc:sldChg>
      <pc:sldChg chg="addSp delSp modSp add del mod">
        <pc:chgData name="brooks schafer" userId="a32a062857214d42" providerId="LiveId" clId="{C9C97FE3-962F-4920-932A-239D83632E59}" dt="2025-04-29T18:48:28.677" v="312" actId="47"/>
        <pc:sldMkLst>
          <pc:docMk/>
          <pc:sldMk cId="3147931732" sldId="290"/>
        </pc:sldMkLst>
        <pc:spChg chg="add del mod">
          <ac:chgData name="brooks schafer" userId="a32a062857214d42" providerId="LiveId" clId="{C9C97FE3-962F-4920-932A-239D83632E59}" dt="2025-04-29T18:48:05.558" v="308" actId="478"/>
          <ac:spMkLst>
            <pc:docMk/>
            <pc:sldMk cId="3147931732" sldId="290"/>
            <ac:spMk id="3" creationId="{52A54616-7CAB-59D3-4952-1C45DD202F8F}"/>
          </ac:spMkLst>
        </pc:spChg>
        <pc:spChg chg="add mod">
          <ac:chgData name="brooks schafer" userId="a32a062857214d42" providerId="LiveId" clId="{C9C97FE3-962F-4920-932A-239D83632E59}" dt="2025-04-29T18:48:13.602" v="311"/>
          <ac:spMkLst>
            <pc:docMk/>
            <pc:sldMk cId="3147931732" sldId="290"/>
            <ac:spMk id="4" creationId="{01437083-93D3-E463-58D1-D849AE35DB48}"/>
          </ac:spMkLst>
        </pc:spChg>
        <pc:spChg chg="del">
          <ac:chgData name="brooks schafer" userId="a32a062857214d42" providerId="LiveId" clId="{C9C97FE3-962F-4920-932A-239D83632E59}" dt="2025-04-29T18:48:03.618" v="307" actId="478"/>
          <ac:spMkLst>
            <pc:docMk/>
            <pc:sldMk cId="3147931732" sldId="290"/>
            <ac:spMk id="8" creationId="{C5049AC2-2C5E-36DA-C634-25A8B598D3A8}"/>
          </ac:spMkLst>
        </pc:spChg>
        <pc:spChg chg="del">
          <ac:chgData name="brooks schafer" userId="a32a062857214d42" providerId="LiveId" clId="{C9C97FE3-962F-4920-932A-239D83632E59}" dt="2025-04-29T18:48:01.980" v="306" actId="478"/>
          <ac:spMkLst>
            <pc:docMk/>
            <pc:sldMk cId="3147931732" sldId="290"/>
            <ac:spMk id="9" creationId="{21131C6A-49C9-ED84-0DE2-C03958A8E50E}"/>
          </ac:spMkLst>
        </pc:spChg>
        <pc:spChg chg="del">
          <ac:chgData name="brooks schafer" userId="a32a062857214d42" providerId="LiveId" clId="{C9C97FE3-962F-4920-932A-239D83632E59}" dt="2025-04-29T18:48:07.186" v="309" actId="478"/>
          <ac:spMkLst>
            <pc:docMk/>
            <pc:sldMk cId="3147931732" sldId="290"/>
            <ac:spMk id="10" creationId="{E46A43E0-958D-D9BA-CFFC-F8D004A76EE9}"/>
          </ac:spMkLst>
        </pc:spChg>
        <pc:spChg chg="del">
          <ac:chgData name="brooks schafer" userId="a32a062857214d42" providerId="LiveId" clId="{C9C97FE3-962F-4920-932A-239D83632E59}" dt="2025-04-29T18:48:08.537" v="310" actId="478"/>
          <ac:spMkLst>
            <pc:docMk/>
            <pc:sldMk cId="3147931732" sldId="290"/>
            <ac:spMk id="11" creationId="{07119C06-C06F-5759-FDAD-A6859713C146}"/>
          </ac:spMkLst>
        </pc:spChg>
      </pc:sldChg>
      <pc:sldChg chg="add del">
        <pc:chgData name="brooks schafer" userId="a32a062857214d42" providerId="LiveId" clId="{C9C97FE3-962F-4920-932A-239D83632E59}" dt="2025-04-29T18:48:38.467" v="314"/>
        <pc:sldMkLst>
          <pc:docMk/>
          <pc:sldMk cId="3838631367" sldId="290"/>
        </pc:sldMkLst>
      </pc:sldChg>
      <pc:sldChg chg="addSp delSp modSp add mod">
        <pc:chgData name="brooks schafer" userId="a32a062857214d42" providerId="LiveId" clId="{C9C97FE3-962F-4920-932A-239D83632E59}" dt="2025-04-29T19:00:28.721" v="663" actId="1076"/>
        <pc:sldMkLst>
          <pc:docMk/>
          <pc:sldMk cId="3471339684" sldId="291"/>
        </pc:sldMkLst>
        <pc:spChg chg="mod">
          <ac:chgData name="brooks schafer" userId="a32a062857214d42" providerId="LiveId" clId="{C9C97FE3-962F-4920-932A-239D83632E59}" dt="2025-04-29T19:00:23.203" v="662" actId="1076"/>
          <ac:spMkLst>
            <pc:docMk/>
            <pc:sldMk cId="3471339684" sldId="291"/>
            <ac:spMk id="5" creationId="{7D134B0F-F472-758C-5641-53B3E3A5DC66}"/>
          </ac:spMkLst>
        </pc:spChg>
        <pc:spChg chg="mod">
          <ac:chgData name="brooks schafer" userId="a32a062857214d42" providerId="LiveId" clId="{C9C97FE3-962F-4920-932A-239D83632E59}" dt="2025-04-29T19:00:28.721" v="663" actId="1076"/>
          <ac:spMkLst>
            <pc:docMk/>
            <pc:sldMk cId="3471339684" sldId="291"/>
            <ac:spMk id="7" creationId="{A4A40268-4EF3-0B89-06D7-5097156EACAB}"/>
          </ac:spMkLst>
        </pc:spChg>
        <pc:picChg chg="add del mod">
          <ac:chgData name="brooks schafer" userId="a32a062857214d42" providerId="LiveId" clId="{C9C97FE3-962F-4920-932A-239D83632E59}" dt="2025-04-29T18:57:22.355" v="615" actId="478"/>
          <ac:picMkLst>
            <pc:docMk/>
            <pc:sldMk cId="3471339684" sldId="291"/>
            <ac:picMk id="3" creationId="{2BB7574E-481E-1059-748F-938343EFFE07}"/>
          </ac:picMkLst>
        </pc:picChg>
        <pc:picChg chg="add del mod">
          <ac:chgData name="brooks schafer" userId="a32a062857214d42" providerId="LiveId" clId="{C9C97FE3-962F-4920-932A-239D83632E59}" dt="2025-04-29T18:57:31.903" v="618" actId="478"/>
          <ac:picMkLst>
            <pc:docMk/>
            <pc:sldMk cId="3471339684" sldId="291"/>
            <ac:picMk id="6" creationId="{C345DC5F-B4F2-EDE0-3FDD-2768BFDB30E4}"/>
          </ac:picMkLst>
        </pc:picChg>
        <pc:picChg chg="add del mod">
          <ac:chgData name="brooks schafer" userId="a32a062857214d42" providerId="LiveId" clId="{C9C97FE3-962F-4920-932A-239D83632E59}" dt="2025-04-29T18:59:21.205" v="625" actId="478"/>
          <ac:picMkLst>
            <pc:docMk/>
            <pc:sldMk cId="3471339684" sldId="291"/>
            <ac:picMk id="10" creationId="{4CFE7743-C186-4079-9EDC-6F74903F4AAC}"/>
          </ac:picMkLst>
        </pc:picChg>
        <pc:picChg chg="add del mod">
          <ac:chgData name="brooks schafer" userId="a32a062857214d42" providerId="LiveId" clId="{C9C97FE3-962F-4920-932A-239D83632E59}" dt="2025-04-29T18:59:22.220" v="626" actId="478"/>
          <ac:picMkLst>
            <pc:docMk/>
            <pc:sldMk cId="3471339684" sldId="291"/>
            <ac:picMk id="12" creationId="{E633B330-6E3D-8B16-7E97-544C7C5787FF}"/>
          </ac:picMkLst>
        </pc:picChg>
      </pc:sldChg>
      <pc:sldChg chg="addSp delSp modSp add mod">
        <pc:chgData name="brooks schafer" userId="a32a062857214d42" providerId="LiveId" clId="{C9C97FE3-962F-4920-932A-239D83632E59}" dt="2025-04-29T19:37:15.343" v="728" actId="1076"/>
        <pc:sldMkLst>
          <pc:docMk/>
          <pc:sldMk cId="3127319155" sldId="292"/>
        </pc:sldMkLst>
        <pc:picChg chg="add del mod">
          <ac:chgData name="brooks schafer" userId="a32a062857214d42" providerId="LiveId" clId="{C9C97FE3-962F-4920-932A-239D83632E59}" dt="2025-04-29T19:27:39.770" v="711" actId="478"/>
          <ac:picMkLst>
            <pc:docMk/>
            <pc:sldMk cId="3127319155" sldId="292"/>
            <ac:picMk id="4" creationId="{4C41367B-DD41-5473-CC98-287652E27C61}"/>
          </ac:picMkLst>
        </pc:picChg>
        <pc:picChg chg="add del mod">
          <ac:chgData name="brooks schafer" userId="a32a062857214d42" providerId="LiveId" clId="{C9C97FE3-962F-4920-932A-239D83632E59}" dt="2025-04-29T19:37:03.831" v="724" actId="478"/>
          <ac:picMkLst>
            <pc:docMk/>
            <pc:sldMk cId="3127319155" sldId="292"/>
            <ac:picMk id="7" creationId="{35DBE1E3-6646-A8C2-B1B2-554E9D1865B5}"/>
          </ac:picMkLst>
        </pc:picChg>
        <pc:picChg chg="add del mod">
          <ac:chgData name="brooks schafer" userId="a32a062857214d42" providerId="LiveId" clId="{C9C97FE3-962F-4920-932A-239D83632E59}" dt="2025-04-29T19:29:17.881" v="714" actId="478"/>
          <ac:picMkLst>
            <pc:docMk/>
            <pc:sldMk cId="3127319155" sldId="292"/>
            <ac:picMk id="9" creationId="{5D35D263-EE97-0C80-8DC6-A4846182DDCA}"/>
          </ac:picMkLst>
        </pc:picChg>
        <pc:picChg chg="del">
          <ac:chgData name="brooks schafer" userId="a32a062857214d42" providerId="LiveId" clId="{C9C97FE3-962F-4920-932A-239D83632E59}" dt="2025-04-29T19:22:51.470" v="693" actId="478"/>
          <ac:picMkLst>
            <pc:docMk/>
            <pc:sldMk cId="3127319155" sldId="292"/>
            <ac:picMk id="10" creationId="{D7749DB5-0BEF-73F6-EB22-B0D016157317}"/>
          </ac:picMkLst>
        </pc:picChg>
        <pc:picChg chg="del">
          <ac:chgData name="brooks schafer" userId="a32a062857214d42" providerId="LiveId" clId="{C9C97FE3-962F-4920-932A-239D83632E59}" dt="2025-04-29T19:22:53.373" v="694" actId="478"/>
          <ac:picMkLst>
            <pc:docMk/>
            <pc:sldMk cId="3127319155" sldId="292"/>
            <ac:picMk id="12" creationId="{351CFB1E-6751-2794-C0C8-E3BF0AB17620}"/>
          </ac:picMkLst>
        </pc:picChg>
        <pc:picChg chg="add mod">
          <ac:chgData name="brooks schafer" userId="a32a062857214d42" providerId="LiveId" clId="{C9C97FE3-962F-4920-932A-239D83632E59}" dt="2025-04-29T19:29:57.259" v="718" actId="1076"/>
          <ac:picMkLst>
            <pc:docMk/>
            <pc:sldMk cId="3127319155" sldId="292"/>
            <ac:picMk id="13" creationId="{25AB0269-C8DD-C828-931A-3CB4BD858C40}"/>
          </ac:picMkLst>
        </pc:picChg>
        <pc:picChg chg="add mod">
          <ac:chgData name="brooks schafer" userId="a32a062857214d42" providerId="LiveId" clId="{C9C97FE3-962F-4920-932A-239D83632E59}" dt="2025-04-29T19:37:15.343" v="728" actId="1076"/>
          <ac:picMkLst>
            <pc:docMk/>
            <pc:sldMk cId="3127319155" sldId="292"/>
            <ac:picMk id="15" creationId="{996AFD59-473B-E64A-B7EE-14000E63BEF5}"/>
          </ac:picMkLst>
        </pc:picChg>
      </pc:sldChg>
      <pc:sldChg chg="addSp delSp modSp add mod">
        <pc:chgData name="brooks schafer" userId="a32a062857214d42" providerId="LiveId" clId="{C9C97FE3-962F-4920-932A-239D83632E59}" dt="2025-04-29T21:45:21.137" v="1187" actId="255"/>
        <pc:sldMkLst>
          <pc:docMk/>
          <pc:sldMk cId="2770480186" sldId="293"/>
        </pc:sldMkLst>
        <pc:spChg chg="add mod">
          <ac:chgData name="brooks schafer" userId="a32a062857214d42" providerId="LiveId" clId="{C9C97FE3-962F-4920-932A-239D83632E59}" dt="2025-04-29T20:00:30.799" v="822" actId="20577"/>
          <ac:spMkLst>
            <pc:docMk/>
            <pc:sldMk cId="2770480186" sldId="293"/>
            <ac:spMk id="2" creationId="{D97DA513-54C6-9DEE-B2C6-51453A94A568}"/>
          </ac:spMkLst>
        </pc:spChg>
        <pc:spChg chg="add mod">
          <ac:chgData name="brooks schafer" userId="a32a062857214d42" providerId="LiveId" clId="{C9C97FE3-962F-4920-932A-239D83632E59}" dt="2025-04-29T21:45:21.137" v="1187" actId="255"/>
          <ac:spMkLst>
            <pc:docMk/>
            <pc:sldMk cId="2770480186" sldId="293"/>
            <ac:spMk id="3" creationId="{0C5A8E95-1BC0-FA2D-EF66-543878B4F887}"/>
          </ac:spMkLst>
        </pc:spChg>
        <pc:spChg chg="del">
          <ac:chgData name="brooks schafer" userId="a32a062857214d42" providerId="LiveId" clId="{C9C97FE3-962F-4920-932A-239D83632E59}" dt="2025-04-29T19:59:56.850" v="815" actId="478"/>
          <ac:spMkLst>
            <pc:docMk/>
            <pc:sldMk cId="2770480186" sldId="293"/>
            <ac:spMk id="5" creationId="{B342E3D7-C114-41B0-F952-9088E4120B6D}"/>
          </ac:spMkLst>
        </pc:spChg>
        <pc:spChg chg="add mod">
          <ac:chgData name="brooks schafer" userId="a32a062857214d42" providerId="LiveId" clId="{C9C97FE3-962F-4920-932A-239D83632E59}" dt="2025-04-29T20:17:37.375" v="1103" actId="1076"/>
          <ac:spMkLst>
            <pc:docMk/>
            <pc:sldMk cId="2770480186" sldId="293"/>
            <ac:spMk id="6" creationId="{B7C8A9FB-D17B-1257-E3B9-98719363DFC1}"/>
          </ac:spMkLst>
        </pc:spChg>
        <pc:spChg chg="del">
          <ac:chgData name="brooks schafer" userId="a32a062857214d42" providerId="LiveId" clId="{C9C97FE3-962F-4920-932A-239D83632E59}" dt="2025-04-29T19:59:59.346" v="816" actId="478"/>
          <ac:spMkLst>
            <pc:docMk/>
            <pc:sldMk cId="2770480186" sldId="293"/>
            <ac:spMk id="7" creationId="{DB72E37D-1146-F366-38F6-328879B84937}"/>
          </ac:spMkLst>
        </pc:spChg>
        <pc:spChg chg="add mod">
          <ac:chgData name="brooks schafer" userId="a32a062857214d42" providerId="LiveId" clId="{C9C97FE3-962F-4920-932A-239D83632E59}" dt="2025-04-29T20:17:37.375" v="1103" actId="1076"/>
          <ac:spMkLst>
            <pc:docMk/>
            <pc:sldMk cId="2770480186" sldId="293"/>
            <ac:spMk id="10" creationId="{7C4D09D0-F8B8-D3BC-B110-8419E670CBAE}"/>
          </ac:spMkLst>
        </pc:spChg>
        <pc:picChg chg="add mod modCrop">
          <ac:chgData name="brooks schafer" userId="a32a062857214d42" providerId="LiveId" clId="{C9C97FE3-962F-4920-932A-239D83632E59}" dt="2025-04-29T20:16:00.652" v="1073" actId="1076"/>
          <ac:picMkLst>
            <pc:docMk/>
            <pc:sldMk cId="2770480186" sldId="293"/>
            <ac:picMk id="12" creationId="{D75B3A77-20E4-EC2F-1238-30BE3C164CAE}"/>
          </ac:picMkLst>
        </pc:picChg>
        <pc:picChg chg="add mod modCrop">
          <ac:chgData name="brooks schafer" userId="a32a062857214d42" providerId="LiveId" clId="{C9C97FE3-962F-4920-932A-239D83632E59}" dt="2025-04-29T20:16:03.835" v="1074" actId="1076"/>
          <ac:picMkLst>
            <pc:docMk/>
            <pc:sldMk cId="2770480186" sldId="293"/>
            <ac:picMk id="14" creationId="{D2CAA604-9C72-C6A5-8E53-3FA2D1BC35F7}"/>
          </ac:picMkLst>
        </pc:picChg>
      </pc:sldChg>
      <pc:sldChg chg="addSp delSp modSp add del mod">
        <pc:chgData name="brooks schafer" userId="a32a062857214d42" providerId="LiveId" clId="{C9C97FE3-962F-4920-932A-239D83632E59}" dt="2025-04-29T20:45:27.044" v="1157" actId="2696"/>
        <pc:sldMkLst>
          <pc:docMk/>
          <pc:sldMk cId="782447457" sldId="294"/>
        </pc:sldMkLst>
        <pc:spChg chg="add mod">
          <ac:chgData name="brooks schafer" userId="a32a062857214d42" providerId="LiveId" clId="{C9C97FE3-962F-4920-932A-239D83632E59}" dt="2025-04-29T20:44:36.183" v="1145" actId="1076"/>
          <ac:spMkLst>
            <pc:docMk/>
            <pc:sldMk cId="782447457" sldId="294"/>
            <ac:spMk id="2" creationId="{FCE51BF7-C386-7EEB-2794-82692814C883}"/>
          </ac:spMkLst>
        </pc:spChg>
        <pc:spChg chg="add del mod">
          <ac:chgData name="brooks schafer" userId="a32a062857214d42" providerId="LiveId" clId="{C9C97FE3-962F-4920-932A-239D83632E59}" dt="2025-04-29T20:18:30.424" v="1108" actId="478"/>
          <ac:spMkLst>
            <pc:docMk/>
            <pc:sldMk cId="782447457" sldId="294"/>
            <ac:spMk id="3" creationId="{3FA1661B-BB07-6CF4-CD0A-5110D0A0E92F}"/>
          </ac:spMkLst>
        </pc:spChg>
        <pc:spChg chg="del">
          <ac:chgData name="brooks schafer" userId="a32a062857214d42" providerId="LiveId" clId="{C9C97FE3-962F-4920-932A-239D83632E59}" dt="2025-04-29T20:18:25.021" v="1105" actId="478"/>
          <ac:spMkLst>
            <pc:docMk/>
            <pc:sldMk cId="782447457" sldId="294"/>
            <ac:spMk id="8" creationId="{F60E35EF-AF25-BC5A-5CD1-D05AB60FB0EB}"/>
          </ac:spMkLst>
        </pc:spChg>
        <pc:spChg chg="del mod">
          <ac:chgData name="brooks schafer" userId="a32a062857214d42" providerId="LiveId" clId="{C9C97FE3-962F-4920-932A-239D83632E59}" dt="2025-04-29T20:18:28.337" v="1107" actId="478"/>
          <ac:spMkLst>
            <pc:docMk/>
            <pc:sldMk cId="782447457" sldId="294"/>
            <ac:spMk id="9" creationId="{E72DF082-7260-6568-B429-E91444DE0564}"/>
          </ac:spMkLst>
        </pc:spChg>
        <pc:spChg chg="del">
          <ac:chgData name="brooks schafer" userId="a32a062857214d42" providerId="LiveId" clId="{C9C97FE3-962F-4920-932A-239D83632E59}" dt="2025-04-29T20:18:32.607" v="1109" actId="478"/>
          <ac:spMkLst>
            <pc:docMk/>
            <pc:sldMk cId="782447457" sldId="294"/>
            <ac:spMk id="10" creationId="{5AC40ADA-4356-A280-2FCA-C915BFA305FE}"/>
          </ac:spMkLst>
        </pc:spChg>
        <pc:spChg chg="del">
          <ac:chgData name="brooks schafer" userId="a32a062857214d42" providerId="LiveId" clId="{C9C97FE3-962F-4920-932A-239D83632E59}" dt="2025-04-29T20:18:34.268" v="1110" actId="478"/>
          <ac:spMkLst>
            <pc:docMk/>
            <pc:sldMk cId="782447457" sldId="294"/>
            <ac:spMk id="11" creationId="{DD7E6E6B-E7D3-BAB1-FFB5-90C7F0EB9A7B}"/>
          </ac:spMkLst>
        </pc:spChg>
        <pc:picChg chg="add del">
          <ac:chgData name="brooks schafer" userId="a32a062857214d42" providerId="LiveId" clId="{C9C97FE3-962F-4920-932A-239D83632E59}" dt="2025-04-29T20:43:01.970" v="1133" actId="478"/>
          <ac:picMkLst>
            <pc:docMk/>
            <pc:sldMk cId="782447457" sldId="294"/>
            <ac:picMk id="4" creationId="{7F056783-7810-1E9F-BAF9-BE53315F5B7C}"/>
          </ac:picMkLst>
        </pc:picChg>
        <pc:picChg chg="add mod">
          <ac:chgData name="brooks schafer" userId="a32a062857214d42" providerId="LiveId" clId="{C9C97FE3-962F-4920-932A-239D83632E59}" dt="2025-04-29T20:44:26.112" v="1143" actId="1076"/>
          <ac:picMkLst>
            <pc:docMk/>
            <pc:sldMk cId="782447457" sldId="294"/>
            <ac:picMk id="6" creationId="{DC0E8893-8315-3F49-DBB0-86D5CA46010C}"/>
          </ac:picMkLst>
        </pc:picChg>
        <pc:picChg chg="add mod">
          <ac:chgData name="brooks schafer" userId="a32a062857214d42" providerId="LiveId" clId="{C9C97FE3-962F-4920-932A-239D83632E59}" dt="2025-04-29T20:44:31.349" v="1144" actId="1076"/>
          <ac:picMkLst>
            <pc:docMk/>
            <pc:sldMk cId="782447457" sldId="294"/>
            <ac:picMk id="8" creationId="{0E947421-E8B0-BF94-F2B2-7B0E1F912A71}"/>
          </ac:picMkLst>
        </pc:picChg>
      </pc:sldChg>
      <pc:sldChg chg="addSp delSp modSp add mod">
        <pc:chgData name="brooks schafer" userId="a32a062857214d42" providerId="LiveId" clId="{C9C97FE3-962F-4920-932A-239D83632E59}" dt="2025-04-29T20:45:42.714" v="1160" actId="478"/>
        <pc:sldMkLst>
          <pc:docMk/>
          <pc:sldMk cId="3273010000" sldId="295"/>
        </pc:sldMkLst>
        <pc:spChg chg="add del mod">
          <ac:chgData name="brooks schafer" userId="a32a062857214d42" providerId="LiveId" clId="{C9C97FE3-962F-4920-932A-239D83632E59}" dt="2025-04-29T20:45:18.109" v="1155" actId="478"/>
          <ac:spMkLst>
            <pc:docMk/>
            <pc:sldMk cId="3273010000" sldId="295"/>
            <ac:spMk id="3" creationId="{F40D78B2-E93A-DC74-5BC0-8728A7B277EA}"/>
          </ac:spMkLst>
        </pc:spChg>
        <pc:spChg chg="add mod">
          <ac:chgData name="brooks schafer" userId="a32a062857214d42" providerId="LiveId" clId="{C9C97FE3-962F-4920-932A-239D83632E59}" dt="2025-04-29T20:45:36.650" v="1158" actId="1076"/>
          <ac:spMkLst>
            <pc:docMk/>
            <pc:sldMk cId="3273010000" sldId="295"/>
            <ac:spMk id="4" creationId="{52372EE4-A565-86F7-E299-34933DE7AF2D}"/>
          </ac:spMkLst>
        </pc:spChg>
        <pc:spChg chg="add del mod">
          <ac:chgData name="brooks schafer" userId="a32a062857214d42" providerId="LiveId" clId="{C9C97FE3-962F-4920-932A-239D83632E59}" dt="2025-04-29T20:45:42.714" v="1160" actId="478"/>
          <ac:spMkLst>
            <pc:docMk/>
            <pc:sldMk cId="3273010000" sldId="295"/>
            <ac:spMk id="8" creationId="{29D5EEF1-F672-0451-5264-789532F036C5}"/>
          </ac:spMkLst>
        </pc:spChg>
        <pc:spChg chg="del">
          <ac:chgData name="brooks schafer" userId="a32a062857214d42" providerId="LiveId" clId="{C9C97FE3-962F-4920-932A-239D83632E59}" dt="2025-04-29T20:45:16.384" v="1154" actId="478"/>
          <ac:spMkLst>
            <pc:docMk/>
            <pc:sldMk cId="3273010000" sldId="295"/>
            <ac:spMk id="13" creationId="{7F8770B5-8413-9966-6118-4EED5F0C622B}"/>
          </ac:spMkLst>
        </pc:spChg>
        <pc:spChg chg="del">
          <ac:chgData name="brooks schafer" userId="a32a062857214d42" providerId="LiveId" clId="{C9C97FE3-962F-4920-932A-239D83632E59}" dt="2025-04-29T20:45:12.402" v="1152" actId="478"/>
          <ac:spMkLst>
            <pc:docMk/>
            <pc:sldMk cId="3273010000" sldId="295"/>
            <ac:spMk id="24" creationId="{8EA92544-C2CC-C03B-2489-324B2D317B28}"/>
          </ac:spMkLst>
        </pc:spChg>
        <pc:spChg chg="del">
          <ac:chgData name="brooks schafer" userId="a32a062857214d42" providerId="LiveId" clId="{C9C97FE3-962F-4920-932A-239D83632E59}" dt="2025-04-29T20:45:11.400" v="1151" actId="478"/>
          <ac:spMkLst>
            <pc:docMk/>
            <pc:sldMk cId="3273010000" sldId="295"/>
            <ac:spMk id="25" creationId="{4EE98C1F-51C6-07AA-BF97-D29A39F0DC8A}"/>
          </ac:spMkLst>
        </pc:spChg>
        <pc:spChg chg="del">
          <ac:chgData name="brooks schafer" userId="a32a062857214d42" providerId="LiveId" clId="{C9C97FE3-962F-4920-932A-239D83632E59}" dt="2025-04-29T20:45:14.368" v="1153" actId="478"/>
          <ac:spMkLst>
            <pc:docMk/>
            <pc:sldMk cId="3273010000" sldId="295"/>
            <ac:spMk id="27" creationId="{1CAA55F1-DE58-2368-5CD0-EFC8E5A5968D}"/>
          </ac:spMkLst>
        </pc:spChg>
        <pc:picChg chg="add mod">
          <ac:chgData name="brooks schafer" userId="a32a062857214d42" providerId="LiveId" clId="{C9C97FE3-962F-4920-932A-239D83632E59}" dt="2025-04-29T20:45:23.479" v="1156"/>
          <ac:picMkLst>
            <pc:docMk/>
            <pc:sldMk cId="3273010000" sldId="295"/>
            <ac:picMk id="6" creationId="{96E732D2-5DB9-2F7A-45EB-430B71D7A7BC}"/>
          </ac:picMkLst>
        </pc:picChg>
        <pc:picChg chg="add mod">
          <ac:chgData name="brooks schafer" userId="a32a062857214d42" providerId="LiveId" clId="{C9C97FE3-962F-4920-932A-239D83632E59}" dt="2025-04-29T20:45:23.479" v="1156"/>
          <ac:picMkLst>
            <pc:docMk/>
            <pc:sldMk cId="3273010000" sldId="295"/>
            <ac:picMk id="7" creationId="{5EF7C4B6-4680-EF30-93E6-93EB7C8B2EB6}"/>
          </ac:picMkLst>
        </pc:picChg>
        <pc:picChg chg="add del mod">
          <ac:chgData name="brooks schafer" userId="a32a062857214d42" providerId="LiveId" clId="{C9C97FE3-962F-4920-932A-239D83632E59}" dt="2025-04-29T20:45:42.714" v="1160" actId="478"/>
          <ac:picMkLst>
            <pc:docMk/>
            <pc:sldMk cId="3273010000" sldId="295"/>
            <ac:picMk id="9" creationId="{E21B7E5B-677B-2794-7109-56DCABB11685}"/>
          </ac:picMkLst>
        </pc:picChg>
        <pc:picChg chg="add del mod">
          <ac:chgData name="brooks schafer" userId="a32a062857214d42" providerId="LiveId" clId="{C9C97FE3-962F-4920-932A-239D83632E59}" dt="2025-04-29T20:45:42.714" v="1160" actId="478"/>
          <ac:picMkLst>
            <pc:docMk/>
            <pc:sldMk cId="3273010000" sldId="295"/>
            <ac:picMk id="10" creationId="{715F1051-CBA1-EE0C-1CB6-9727C0A67E1B}"/>
          </ac:picMkLst>
        </pc:picChg>
        <pc:picChg chg="del">
          <ac:chgData name="brooks schafer" userId="a32a062857214d42" providerId="LiveId" clId="{C9C97FE3-962F-4920-932A-239D83632E59}" dt="2025-04-29T20:45:10.011" v="1149" actId="478"/>
          <ac:picMkLst>
            <pc:docMk/>
            <pc:sldMk cId="3273010000" sldId="295"/>
            <ac:picMk id="17" creationId="{63BC2D7E-49B4-6775-69A5-509B4079654F}"/>
          </ac:picMkLst>
        </pc:picChg>
        <pc:picChg chg="del">
          <ac:chgData name="brooks schafer" userId="a32a062857214d42" providerId="LiveId" clId="{C9C97FE3-962F-4920-932A-239D83632E59}" dt="2025-04-29T20:45:08.994" v="1147" actId="478"/>
          <ac:picMkLst>
            <pc:docMk/>
            <pc:sldMk cId="3273010000" sldId="295"/>
            <ac:picMk id="19" creationId="{4D228B1F-6325-DC01-590D-359602674C4A}"/>
          </ac:picMkLst>
        </pc:picChg>
        <pc:picChg chg="del">
          <ac:chgData name="brooks schafer" userId="a32a062857214d42" providerId="LiveId" clId="{C9C97FE3-962F-4920-932A-239D83632E59}" dt="2025-04-29T20:45:10.714" v="1150" actId="478"/>
          <ac:picMkLst>
            <pc:docMk/>
            <pc:sldMk cId="3273010000" sldId="295"/>
            <ac:picMk id="21" creationId="{73DBE08F-827D-D6E7-4A9F-96CBEDCC47F1}"/>
          </ac:picMkLst>
        </pc:picChg>
        <pc:picChg chg="del">
          <ac:chgData name="brooks schafer" userId="a32a062857214d42" providerId="LiveId" clId="{C9C97FE3-962F-4920-932A-239D83632E59}" dt="2025-04-29T20:45:09.592" v="1148" actId="478"/>
          <ac:picMkLst>
            <pc:docMk/>
            <pc:sldMk cId="3273010000" sldId="295"/>
            <ac:picMk id="23" creationId="{B3B3E0EA-C387-FB63-985D-78EAC3F01BE1}"/>
          </ac:picMkLst>
        </pc:picChg>
      </pc:sldChg>
      <pc:sldChg chg="addSp delSp modSp add mod">
        <pc:chgData name="brooks schafer" userId="a32a062857214d42" providerId="LiveId" clId="{C9C97FE3-962F-4920-932A-239D83632E59}" dt="2025-04-29T20:48:55.727" v="1173" actId="1076"/>
        <pc:sldMkLst>
          <pc:docMk/>
          <pc:sldMk cId="2402622169" sldId="296"/>
        </pc:sldMkLst>
        <pc:picChg chg="add mod">
          <ac:chgData name="brooks schafer" userId="a32a062857214d42" providerId="LiveId" clId="{C9C97FE3-962F-4920-932A-239D83632E59}" dt="2025-04-29T20:48:55.727" v="1173" actId="1076"/>
          <ac:picMkLst>
            <pc:docMk/>
            <pc:sldMk cId="2402622169" sldId="296"/>
            <ac:picMk id="3" creationId="{14FAA4BD-EBD3-2588-7C1B-2F12D7204D66}"/>
          </ac:picMkLst>
        </pc:picChg>
        <pc:picChg chg="del">
          <ac:chgData name="brooks schafer" userId="a32a062857214d42" providerId="LiveId" clId="{C9C97FE3-962F-4920-932A-239D83632E59}" dt="2025-04-29T20:45:50.982" v="1163" actId="478"/>
          <ac:picMkLst>
            <pc:docMk/>
            <pc:sldMk cId="2402622169" sldId="296"/>
            <ac:picMk id="6" creationId="{C8397B63-6D57-C5DD-E089-4D13160E64B6}"/>
          </ac:picMkLst>
        </pc:picChg>
        <pc:picChg chg="del">
          <ac:chgData name="brooks schafer" userId="a32a062857214d42" providerId="LiveId" clId="{C9C97FE3-962F-4920-932A-239D83632E59}" dt="2025-04-29T20:45:50.449" v="1162" actId="478"/>
          <ac:picMkLst>
            <pc:docMk/>
            <pc:sldMk cId="2402622169" sldId="296"/>
            <ac:picMk id="7" creationId="{A1DDDB17-3D6E-32BD-0CBA-BDA9810EC03E}"/>
          </ac:picMkLst>
        </pc:picChg>
        <pc:picChg chg="add mod">
          <ac:chgData name="brooks schafer" userId="a32a062857214d42" providerId="LiveId" clId="{C9C97FE3-962F-4920-932A-239D83632E59}" dt="2025-04-29T20:48:53.964" v="1172" actId="1076"/>
          <ac:picMkLst>
            <pc:docMk/>
            <pc:sldMk cId="2402622169" sldId="296"/>
            <ac:picMk id="9" creationId="{81B3C0A6-0227-A09E-45AD-726619F0AEB9}"/>
          </ac:picMkLst>
        </pc:picChg>
      </pc:sldChg>
      <pc:sldChg chg="addSp delSp modSp add mod">
        <pc:chgData name="brooks schafer" userId="a32a062857214d42" providerId="LiveId" clId="{C9C97FE3-962F-4920-932A-239D83632E59}" dt="2025-04-30T13:11:46.894" v="1892" actId="1076"/>
        <pc:sldMkLst>
          <pc:docMk/>
          <pc:sldMk cId="1014156263" sldId="297"/>
        </pc:sldMkLst>
        <pc:spChg chg="mod">
          <ac:chgData name="brooks schafer" userId="a32a062857214d42" providerId="LiveId" clId="{C9C97FE3-962F-4920-932A-239D83632E59}" dt="2025-04-30T13:11:41.984" v="1891" actId="1076"/>
          <ac:spMkLst>
            <pc:docMk/>
            <pc:sldMk cId="1014156263" sldId="297"/>
            <ac:spMk id="2" creationId="{DE148351-084F-FA19-70BC-FAC2E99015A9}"/>
          </ac:spMkLst>
        </pc:spChg>
        <pc:spChg chg="add mod">
          <ac:chgData name="brooks schafer" userId="a32a062857214d42" providerId="LiveId" clId="{C9C97FE3-962F-4920-932A-239D83632E59}" dt="2025-04-30T13:11:46.894" v="1892" actId="1076"/>
          <ac:spMkLst>
            <pc:docMk/>
            <pc:sldMk cId="1014156263" sldId="297"/>
            <ac:spMk id="3" creationId="{A10F38D0-07EB-3B4C-6E7E-C5B2561047C2}"/>
          </ac:spMkLst>
        </pc:spChg>
        <pc:picChg chg="del">
          <ac:chgData name="brooks schafer" userId="a32a062857214d42" providerId="LiveId" clId="{C9C97FE3-962F-4920-932A-239D83632E59}" dt="2025-04-29T20:49:38.489" v="1176" actId="478"/>
          <ac:picMkLst>
            <pc:docMk/>
            <pc:sldMk cId="1014156263" sldId="297"/>
            <ac:picMk id="13" creationId="{A59106FE-1136-9E18-F0F9-3FB2C7F215CE}"/>
          </ac:picMkLst>
        </pc:picChg>
        <pc:picChg chg="del">
          <ac:chgData name="brooks schafer" userId="a32a062857214d42" providerId="LiveId" clId="{C9C97FE3-962F-4920-932A-239D83632E59}" dt="2025-04-29T20:49:37.829" v="1175" actId="478"/>
          <ac:picMkLst>
            <pc:docMk/>
            <pc:sldMk cId="1014156263" sldId="297"/>
            <ac:picMk id="15" creationId="{75A507F0-2234-6685-3FDD-8588329475A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B920-2195-FD3E-1FA9-B7D5C54EC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DB900-1D03-7664-D21A-161EA6CBC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59FEA-B880-1630-A1E4-1C247E023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4BD9E-B609-AEC9-9968-93EBE3EAD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4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BD4D-4CA3-FC36-1218-220F1F15C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622B08-DBED-AEF3-4A76-4F407B585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8E043-6526-3C02-357F-C67901B80B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204E4-7FFD-DE3E-D097-D583D24B8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17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5D664-2B1C-7224-C0EE-1F13F06D8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100BD-E50D-5259-19A5-D60C563A0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562A4C-484E-ABC5-7323-7F8D5CB61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C856-292A-9194-400F-F2E1F3080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88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4EE31-5F04-036E-E56E-1A7B9F5E0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BF4620-314B-E575-0A07-0C3D8F9E9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D121FA-BCD0-04CF-B8E2-3763FFAD5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859D4-6A38-4449-C41A-E0A7F9C31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2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7D362-CB21-4190-94E7-34C009AAF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FCDCB-4BF3-62EA-EEFE-0A050822A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EDDACA-AFF5-C300-DCD4-FA975A1E4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198F5-DB32-6A0E-EA09-70A6CB2F6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6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6457-3B1F-441C-BAD5-46E0CEB58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70DD5-C227-A2F0-E9E6-D6C5E8349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F8E639-3296-221D-17A4-8C458552E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D3932-2B29-FD0E-B026-2FC7905EAC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21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56EA3-7533-BF77-8F1F-214C3D144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AA7A3-FF55-BA6D-505B-3E42E6D16C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B4FCA-21F1-D918-2FB1-BCD2A9C80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BE32C-5620-73A1-DF53-A01D831B8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1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0021-4407-1821-4820-B13564E09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FA3104-E113-20EB-D368-B6D4BD108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DA5EF-AF11-87B7-98F7-D092D2C2F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976F3-22A2-4641-1F94-2AFC2DF42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3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778CF-DF5A-D3C7-947F-1441D7AF2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30DCD-3262-97BC-0D30-BEDA61516A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AE925-74A4-035E-AEB1-75B1DB695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C9854-CF04-C378-E218-610DE90CDE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7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E7607-B426-F2B5-B3BA-5E81EEC57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D8AC1-F900-C4A0-5A07-B27DEFF33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0FD4A-949F-7D2E-A5A1-3EC0A018E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10C85-A566-C7EA-CD51-18908A14C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2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64" y="1567206"/>
            <a:ext cx="6086475" cy="1325563"/>
          </a:xfrm>
        </p:spPr>
        <p:txBody>
          <a:bodyPr>
            <a:noAutofit/>
          </a:bodyPr>
          <a:lstStyle/>
          <a:p>
            <a:r>
              <a:rPr lang="en-US" sz="4400" dirty="0"/>
              <a:t>Street sign 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02" y="2879408"/>
            <a:ext cx="3883777" cy="697839"/>
          </a:xfrm>
        </p:spPr>
        <p:txBody>
          <a:bodyPr>
            <a:noAutofit/>
          </a:bodyPr>
          <a:lstStyle/>
          <a:p>
            <a:r>
              <a:rPr lang="en-US" sz="2400" dirty="0"/>
              <a:t>by Brooks Schafer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7E47A-9FFD-64A5-9FBB-AC87DC2AF1E0}"/>
              </a:ext>
            </a:extLst>
          </p:cNvPr>
          <p:cNvSpPr txBox="1"/>
          <p:nvPr/>
        </p:nvSpPr>
        <p:spPr>
          <a:xfrm>
            <a:off x="631073" y="1108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CMPS 473 /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730D8-BE22-ED93-7E5E-F6DE1310E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F68BEC38-2339-A97D-E561-A9F005E5CB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FEBC83-041B-374D-0A44-BB6177346607}"/>
              </a:ext>
            </a:extLst>
          </p:cNvPr>
          <p:cNvSpPr txBox="1">
            <a:spLocks/>
          </p:cNvSpPr>
          <p:nvPr/>
        </p:nvSpPr>
        <p:spPr>
          <a:xfrm>
            <a:off x="0" y="447675"/>
            <a:ext cx="8277224" cy="6978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K-Means clustering (k=2):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D91D3-2F7A-E820-CD56-A128E120A7B7}"/>
              </a:ext>
            </a:extLst>
          </p:cNvPr>
          <p:cNvSpPr txBox="1"/>
          <p:nvPr/>
        </p:nvSpPr>
        <p:spPr>
          <a:xfrm>
            <a:off x="671513" y="1145514"/>
            <a:ext cx="5576888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kMeans = KMeans(n_clusters=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n_init=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kMeans.fit(newImg)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binaryMask = (kMeans.labels_ == </a:t>
            </a:r>
            <a:r>
              <a:rPr lang="en-US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1)</a:t>
            </a:r>
            <a:endParaRPr lang="en-US" b="0" dirty="0">
              <a:solidFill>
                <a:srgbClr val="D4D4D4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465CAB-D811-C8BD-84A2-394F9A0F1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1843353"/>
            <a:ext cx="10848975" cy="2419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46A8B-62E7-3E43-DC9B-A2D0C4182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4415843"/>
            <a:ext cx="10848975" cy="22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46F8-76CC-194F-E6B2-5D595878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62BB64-95A8-76C8-2812-558D8EEA0423}"/>
              </a:ext>
            </a:extLst>
          </p:cNvPr>
          <p:cNvSpPr txBox="1">
            <a:spLocks/>
          </p:cNvSpPr>
          <p:nvPr/>
        </p:nvSpPr>
        <p:spPr>
          <a:xfrm>
            <a:off x="10373350" y="6393995"/>
            <a:ext cx="987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rgbClr val="898989"/>
                </a:solidFill>
              </a:rPr>
              <a:pPr algn="r"/>
              <a:t>11</a:t>
            </a:fld>
            <a:endParaRPr lang="en-US" sz="900" dirty="0">
              <a:solidFill>
                <a:srgbClr val="898989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DA513-54C6-9DEE-B2C6-51453A94A568}"/>
              </a:ext>
            </a:extLst>
          </p:cNvPr>
          <p:cNvSpPr txBox="1">
            <a:spLocks/>
          </p:cNvSpPr>
          <p:nvPr/>
        </p:nvSpPr>
        <p:spPr>
          <a:xfrm>
            <a:off x="238125" y="66675"/>
            <a:ext cx="8277224" cy="6978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K-Means clustering (k=4):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8E95-1BC0-FA2D-EF66-543878B4F887}"/>
              </a:ext>
            </a:extLst>
          </p:cNvPr>
          <p:cNvSpPr txBox="1">
            <a:spLocks/>
          </p:cNvSpPr>
          <p:nvPr/>
        </p:nvSpPr>
        <p:spPr>
          <a:xfrm>
            <a:off x="5468971" y="1566068"/>
            <a:ext cx="8219013" cy="32916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</a:rPr>
              <a:t>Idea</a:t>
            </a:r>
            <a:r>
              <a:rPr lang="en-US" sz="22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Apply KMeans model with 4 clusters to image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Choose smallest cluster to represent the sign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8A9FB-D17B-1257-E3B9-98719363DFC1}"/>
              </a:ext>
            </a:extLst>
          </p:cNvPr>
          <p:cNvSpPr txBox="1"/>
          <p:nvPr/>
        </p:nvSpPr>
        <p:spPr>
          <a:xfrm>
            <a:off x="5905500" y="2501446"/>
            <a:ext cx="6858000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kMeans = KMeans(n_clusters=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n_init=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kMeans.fit(newImg)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clusteredImg = kMeans.labels_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D09D0-F8B8-D3BC-B110-8419E670CBAE}"/>
              </a:ext>
            </a:extLst>
          </p:cNvPr>
          <p:cNvSpPr txBox="1"/>
          <p:nvPr/>
        </p:nvSpPr>
        <p:spPr>
          <a:xfrm>
            <a:off x="5905500" y="3952875"/>
            <a:ext cx="6858000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uniqueLabels, counts = np.unique(labels, return_counts=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smallestCluster = uniqueLabels[np.argmin(counts)]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binaryMask = (labels == smallestCluster)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5B3A77-20E4-EC2F-1238-30BE3C16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07" r="8443"/>
          <a:stretch/>
        </p:blipFill>
        <p:spPr>
          <a:xfrm>
            <a:off x="1713939" y="764514"/>
            <a:ext cx="3243104" cy="2806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CAA604-9C72-C6A5-8E53-3FA2D1BC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84" r="3943"/>
          <a:stretch/>
        </p:blipFill>
        <p:spPr>
          <a:xfrm>
            <a:off x="1601395" y="3773107"/>
            <a:ext cx="3468192" cy="28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8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A0B46-B3C7-4B50-0BD8-913B78957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50874-2C8C-430C-4683-D0CE54DA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372EE4-A565-86F7-E299-34933DE7AF2D}"/>
              </a:ext>
            </a:extLst>
          </p:cNvPr>
          <p:cNvSpPr txBox="1">
            <a:spLocks/>
          </p:cNvSpPr>
          <p:nvPr/>
        </p:nvSpPr>
        <p:spPr>
          <a:xfrm>
            <a:off x="1657349" y="441428"/>
            <a:ext cx="11287125" cy="6978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K-Means results: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732D2-5DB9-2F7A-45EB-430B71D7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5" y="1427067"/>
            <a:ext cx="11436870" cy="2519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7C4B6-4680-EF30-93E6-93EB7C8B2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65" y="4129198"/>
            <a:ext cx="11436870" cy="24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27650-7C62-8CCC-A606-80AAE4749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269A7-4B8E-FE14-A2EC-528F2C5F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65C2CC-DA76-D43D-447E-74C4C7D6D846}"/>
              </a:ext>
            </a:extLst>
          </p:cNvPr>
          <p:cNvSpPr txBox="1">
            <a:spLocks/>
          </p:cNvSpPr>
          <p:nvPr/>
        </p:nvSpPr>
        <p:spPr>
          <a:xfrm>
            <a:off x="1657349" y="441428"/>
            <a:ext cx="11287125" cy="6978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K-Means results: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AA4BD-EBD3-2588-7C1B-2F12D720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3" y="1417197"/>
            <a:ext cx="11826254" cy="2312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B3C0A6-0227-A09E-45AD-726619F0A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3" y="4007988"/>
            <a:ext cx="11904352" cy="26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2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822A-7068-74FC-591A-0B996BD60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48351-084F-FA19-70BC-FAC2E990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6" y="16536"/>
            <a:ext cx="7067549" cy="697839"/>
          </a:xfrm>
        </p:spPr>
        <p:txBody>
          <a:bodyPr>
            <a:noAutofit/>
          </a:bodyPr>
          <a:lstStyle/>
          <a:p>
            <a:r>
              <a:rPr lang="en-US" sz="4400" dirty="0"/>
              <a:t>Conclusion: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59A48F-6A31-6459-6D9A-0E30E117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F38D0-07EB-3B4C-6E7E-C5B2561047C2}"/>
              </a:ext>
            </a:extLst>
          </p:cNvPr>
          <p:cNvSpPr txBox="1">
            <a:spLocks/>
          </p:cNvSpPr>
          <p:nvPr/>
        </p:nvSpPr>
        <p:spPr>
          <a:xfrm>
            <a:off x="499546" y="714375"/>
            <a:ext cx="4528755" cy="52743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bg1"/>
                </a:solidFill>
              </a:rPr>
              <a:t>Thresholding and K-Means both produced decent results with minimal processing</a:t>
            </a:r>
          </a:p>
          <a:p>
            <a:r>
              <a:rPr lang="en-US" sz="2600" dirty="0">
                <a:solidFill>
                  <a:schemeClr val="bg1"/>
                </a:solidFill>
              </a:rPr>
              <a:t>Produces poor results in crowded urban areas with many signs</a:t>
            </a:r>
          </a:p>
          <a:p>
            <a:r>
              <a:rPr lang="en-US" sz="2600" dirty="0">
                <a:solidFill>
                  <a:schemeClr val="bg1"/>
                </a:solidFill>
              </a:rPr>
              <a:t>The project could be improved with more complex algorithms</a:t>
            </a:r>
          </a:p>
          <a:p>
            <a:r>
              <a:rPr lang="en-US" sz="2600" dirty="0">
                <a:solidFill>
                  <a:schemeClr val="bg1"/>
                </a:solidFill>
              </a:rPr>
              <a:t>Applications: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Autonomous driving systems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Mapping and navigation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01415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4A178D9-8594-3B15-6A68-A69DD393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949" y="780959"/>
            <a:ext cx="6086475" cy="1325563"/>
          </a:xfrm>
        </p:spPr>
        <p:txBody>
          <a:bodyPr>
            <a:noAutofit/>
          </a:bodyPr>
          <a:lstStyle/>
          <a:p>
            <a:r>
              <a:rPr lang="en-US" sz="4400" dirty="0"/>
              <a:t>Problem: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E6A356-B57C-691A-49E5-D0BCE0199EFB}"/>
              </a:ext>
            </a:extLst>
          </p:cNvPr>
          <p:cNvSpPr txBox="1">
            <a:spLocks/>
          </p:cNvSpPr>
          <p:nvPr/>
        </p:nvSpPr>
        <p:spPr>
          <a:xfrm>
            <a:off x="1077387" y="2106522"/>
            <a:ext cx="8219013" cy="13255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Street view images contain many elements that can make it difficult for a computer to extract meaningful information from street signs.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DABBE2-3A1A-0319-9C73-48A96C725AF9}"/>
              </a:ext>
            </a:extLst>
          </p:cNvPr>
          <p:cNvSpPr txBox="1">
            <a:spLocks/>
          </p:cNvSpPr>
          <p:nvPr/>
        </p:nvSpPr>
        <p:spPr>
          <a:xfrm>
            <a:off x="1504949" y="3299618"/>
            <a:ext cx="60864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Goal: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CBC598-B3F5-A4A1-7567-D46BF518B211}"/>
              </a:ext>
            </a:extLst>
          </p:cNvPr>
          <p:cNvSpPr txBox="1">
            <a:spLocks/>
          </p:cNvSpPr>
          <p:nvPr/>
        </p:nvSpPr>
        <p:spPr>
          <a:xfrm>
            <a:off x="1077386" y="4625181"/>
            <a:ext cx="8219013" cy="13255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Develop a computer vision application using Python to perform segmentation of street signs in street view images for further processing.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20BEAC-BF65-2D78-9CCC-40ACA34B21BC}"/>
              </a:ext>
            </a:extLst>
          </p:cNvPr>
          <p:cNvSpPr txBox="1">
            <a:spLocks/>
          </p:cNvSpPr>
          <p:nvPr/>
        </p:nvSpPr>
        <p:spPr>
          <a:xfrm>
            <a:off x="6198583" y="2562225"/>
            <a:ext cx="6086475" cy="752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techniques used: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25AA55-B7B3-0215-3C36-7A759596334D}"/>
              </a:ext>
            </a:extLst>
          </p:cNvPr>
          <p:cNvSpPr txBox="1">
            <a:spLocks/>
          </p:cNvSpPr>
          <p:nvPr/>
        </p:nvSpPr>
        <p:spPr>
          <a:xfrm>
            <a:off x="6683530" y="3429000"/>
            <a:ext cx="4528755" cy="21782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Thresholding</a:t>
            </a:r>
          </a:p>
          <a:p>
            <a:r>
              <a:rPr lang="en-US" sz="3600" dirty="0">
                <a:solidFill>
                  <a:schemeClr val="bg1"/>
                </a:solidFill>
              </a:rPr>
              <a:t>K-Means Clustering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11F2503-CCD3-0403-6652-E928E2ACCA9E}"/>
              </a:ext>
            </a:extLst>
          </p:cNvPr>
          <p:cNvSpPr txBox="1">
            <a:spLocks/>
          </p:cNvSpPr>
          <p:nvPr/>
        </p:nvSpPr>
        <p:spPr>
          <a:xfrm>
            <a:off x="10373350" y="6393995"/>
            <a:ext cx="987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rgbClr val="898989"/>
                </a:solidFill>
              </a:rPr>
              <a:pPr algn="r"/>
              <a:t>3</a:t>
            </a:fld>
            <a:endParaRPr lang="en-US" sz="9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C4E74-0C03-FDFA-5F4C-5D3AE0DD3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134B0F-F472-758C-5641-53B3E3A5DC66}"/>
              </a:ext>
            </a:extLst>
          </p:cNvPr>
          <p:cNvSpPr txBox="1">
            <a:spLocks/>
          </p:cNvSpPr>
          <p:nvPr/>
        </p:nvSpPr>
        <p:spPr>
          <a:xfrm>
            <a:off x="5122027" y="98880"/>
            <a:ext cx="6086475" cy="7526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General Process: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4A40268-4EF3-0B89-06D7-5097156EACAB}"/>
              </a:ext>
            </a:extLst>
          </p:cNvPr>
          <p:cNvSpPr txBox="1">
            <a:spLocks/>
          </p:cNvSpPr>
          <p:nvPr/>
        </p:nvSpPr>
        <p:spPr>
          <a:xfrm>
            <a:off x="6338371" y="851491"/>
            <a:ext cx="4528755" cy="45434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Load and preprocess the image</a:t>
            </a:r>
          </a:p>
          <a:p>
            <a:r>
              <a:rPr lang="en-US" sz="3600" dirty="0">
                <a:solidFill>
                  <a:schemeClr val="bg1"/>
                </a:solidFill>
              </a:rPr>
              <a:t>Create a binary mask representing pixels that contain the sign</a:t>
            </a:r>
          </a:p>
          <a:p>
            <a:r>
              <a:rPr lang="en-US" sz="3600" dirty="0">
                <a:solidFill>
                  <a:schemeClr val="bg1"/>
                </a:solidFill>
              </a:rPr>
              <a:t>Clean the binary mask </a:t>
            </a:r>
          </a:p>
          <a:p>
            <a:r>
              <a:rPr lang="en-US" sz="3600" dirty="0">
                <a:solidFill>
                  <a:schemeClr val="bg1"/>
                </a:solidFill>
              </a:rPr>
              <a:t>Apply the cleaned mask to the original image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021A9C-A7F7-5859-0026-5E09188E11B9}"/>
              </a:ext>
            </a:extLst>
          </p:cNvPr>
          <p:cNvSpPr txBox="1">
            <a:spLocks/>
          </p:cNvSpPr>
          <p:nvPr/>
        </p:nvSpPr>
        <p:spPr>
          <a:xfrm>
            <a:off x="10373350" y="6393995"/>
            <a:ext cx="987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49DFD55-3C28-40EF-9E31-A92D2E4017FF}" type="slidenum">
              <a:rPr lang="en-US" sz="900" smtClean="0">
                <a:solidFill>
                  <a:srgbClr val="898989"/>
                </a:solidFill>
              </a:rPr>
              <a:pPr algn="r"/>
              <a:t>4</a:t>
            </a:fld>
            <a:endParaRPr lang="en-US" sz="9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33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25D3BCF-EAAC-E7B8-D4FC-5A6389E5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8" y="252413"/>
            <a:ext cx="7290708" cy="715963"/>
          </a:xfrm>
        </p:spPr>
        <p:txBody>
          <a:bodyPr>
            <a:noAutofit/>
          </a:bodyPr>
          <a:lstStyle/>
          <a:p>
            <a:r>
              <a:rPr lang="en-US" sz="4400" dirty="0"/>
              <a:t>Example Input images: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4" name="Picture 23" descr="A road sign on a highway&#10;&#10;AI-generated content may be incorrect.">
            <a:extLst>
              <a:ext uri="{FF2B5EF4-FFF2-40B4-BE49-F238E27FC236}">
                <a16:creationId xmlns:a16="http://schemas.microsoft.com/office/drawing/2014/main" id="{746D44E4-C80B-358F-CCC8-E60E5BAD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90" y="968376"/>
            <a:ext cx="3923527" cy="3063991"/>
          </a:xfrm>
          <a:prstGeom prst="rect">
            <a:avLst/>
          </a:prstGeom>
        </p:spPr>
      </p:pic>
      <p:pic>
        <p:nvPicPr>
          <p:cNvPr id="18" name="Picture 17" descr="A sign on the side of a road&#10;&#10;AI-generated content may be incorrect.">
            <a:extLst>
              <a:ext uri="{FF2B5EF4-FFF2-40B4-BE49-F238E27FC236}">
                <a16:creationId xmlns:a16="http://schemas.microsoft.com/office/drawing/2014/main" id="{45A614F4-7206-463A-F814-3A685BC0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304" y="3606203"/>
            <a:ext cx="4180533" cy="3115271"/>
          </a:xfrm>
          <a:prstGeom prst="rect">
            <a:avLst/>
          </a:prstGeom>
        </p:spPr>
      </p:pic>
      <p:pic>
        <p:nvPicPr>
          <p:cNvPr id="22" name="Picture 21" descr="A truck on the road&#10;&#10;AI-generated content may be incorrect.">
            <a:extLst>
              <a:ext uri="{FF2B5EF4-FFF2-40B4-BE49-F238E27FC236}">
                <a16:creationId xmlns:a16="http://schemas.microsoft.com/office/drawing/2014/main" id="{907CFDB0-1590-C08C-366D-5AF38E55D8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738"/>
          <a:stretch/>
        </p:blipFill>
        <p:spPr>
          <a:xfrm>
            <a:off x="7030688" y="727914"/>
            <a:ext cx="3923527" cy="30859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8FA381-0A35-9300-DD9E-261A39995D75}"/>
              </a:ext>
            </a:extLst>
          </p:cNvPr>
          <p:cNvSpPr txBox="1"/>
          <p:nvPr/>
        </p:nvSpPr>
        <p:spPr>
          <a:xfrm>
            <a:off x="7707085" y="0"/>
            <a:ext cx="616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Google Street View</a:t>
            </a:r>
          </a:p>
        </p:txBody>
      </p:sp>
      <p:pic>
        <p:nvPicPr>
          <p:cNvPr id="20" name="Picture 19" descr="A road sign on the side of the road&#10;&#10;AI-generated content may be incorrect.">
            <a:extLst>
              <a:ext uri="{FF2B5EF4-FFF2-40B4-BE49-F238E27FC236}">
                <a16:creationId xmlns:a16="http://schemas.microsoft.com/office/drawing/2014/main" id="{F543890C-C53A-CF11-B580-0AC09FB60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233" y="3606203"/>
            <a:ext cx="4294024" cy="31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55E60-871C-AEF1-2F7D-4D70F7982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FC17A-1A45-621B-B5D2-E08B9F91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ACC059E-82B8-BDFF-9BBE-05815457069B}"/>
              </a:ext>
            </a:extLst>
          </p:cNvPr>
          <p:cNvSpPr txBox="1">
            <a:spLocks/>
          </p:cNvSpPr>
          <p:nvPr/>
        </p:nvSpPr>
        <p:spPr>
          <a:xfrm>
            <a:off x="2174422" y="35446"/>
            <a:ext cx="6086475" cy="6529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Preprocessing: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D41D7A-416D-9365-8550-958DE95789B5}"/>
              </a:ext>
            </a:extLst>
          </p:cNvPr>
          <p:cNvSpPr txBox="1">
            <a:spLocks/>
          </p:cNvSpPr>
          <p:nvPr/>
        </p:nvSpPr>
        <p:spPr>
          <a:xfrm>
            <a:off x="2649571" y="588961"/>
            <a:ext cx="8219013" cy="8016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</a:rPr>
              <a:t>Convert from RGB to HSV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Why HSV? Better for segmentation based on color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1BB48-FBF6-CEFB-CD07-38517123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22" b="5624"/>
          <a:stretch/>
        </p:blipFill>
        <p:spPr>
          <a:xfrm>
            <a:off x="1895474" y="4155351"/>
            <a:ext cx="9458326" cy="2551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1A2FB-D311-9DC4-C99D-A3EAF4C1E6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20" b="4026"/>
          <a:stretch/>
        </p:blipFill>
        <p:spPr>
          <a:xfrm>
            <a:off x="1895474" y="1426849"/>
            <a:ext cx="9458325" cy="25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59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EF6D1-999C-C3A6-8AA2-F3D181548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00E6F-C7AF-E9A2-10C5-C10A7C41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02F046-A14E-ABCD-A7DF-61923B62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674" y="-209550"/>
            <a:ext cx="6086475" cy="1325563"/>
          </a:xfrm>
        </p:spPr>
        <p:txBody>
          <a:bodyPr>
            <a:noAutofit/>
          </a:bodyPr>
          <a:lstStyle/>
          <a:p>
            <a:r>
              <a:rPr lang="en-US" sz="4400" dirty="0"/>
              <a:t>Thresholding: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CF1A32-C2F8-08B3-0A7C-90BA7579B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44791"/>
            <a:ext cx="4665784" cy="30852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54CB7A-FFBD-C244-60E0-19902237F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6" y="3916158"/>
            <a:ext cx="3568318" cy="27228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73A0C1-27D1-55ED-8BC9-CCD3839B5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30025"/>
            <a:ext cx="4665784" cy="30809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482844-498F-ACDB-332B-DF78B92F0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76" y="961972"/>
            <a:ext cx="3568318" cy="275996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947B91A0-3181-8D6E-C0A3-4DD07B2512E8}"/>
              </a:ext>
            </a:extLst>
          </p:cNvPr>
          <p:cNvSpPr/>
          <p:nvPr/>
        </p:nvSpPr>
        <p:spPr>
          <a:xfrm>
            <a:off x="4823155" y="1936651"/>
            <a:ext cx="1145512" cy="32154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DB77063-FF8A-34DD-2F46-D0280936045C}"/>
              </a:ext>
            </a:extLst>
          </p:cNvPr>
          <p:cNvSpPr/>
          <p:nvPr/>
        </p:nvSpPr>
        <p:spPr>
          <a:xfrm>
            <a:off x="4823155" y="4956052"/>
            <a:ext cx="1145512" cy="32154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5182D-78F9-2FD4-B59B-B0983672448A}"/>
              </a:ext>
            </a:extLst>
          </p:cNvPr>
          <p:cNvSpPr txBox="1"/>
          <p:nvPr/>
        </p:nvSpPr>
        <p:spPr>
          <a:xfrm>
            <a:off x="6953247" y="310051"/>
            <a:ext cx="6096000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binaryMask = s &gt; threshold</a:t>
            </a:r>
          </a:p>
        </p:txBody>
      </p:sp>
    </p:spTree>
    <p:extLst>
      <p:ext uri="{BB962C8B-B14F-4D97-AF65-F5344CB8AC3E}">
        <p14:creationId xmlns:p14="http://schemas.microsoft.com/office/powerpoint/2010/main" val="405817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A96E7-D3D1-6619-D2BB-E7809DC6C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F843-9859-73AC-4398-1EDA4AD0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6" y="171450"/>
            <a:ext cx="7067549" cy="697839"/>
          </a:xfrm>
        </p:spPr>
        <p:txBody>
          <a:bodyPr>
            <a:noAutofit/>
          </a:bodyPr>
          <a:lstStyle/>
          <a:p>
            <a:r>
              <a:rPr lang="en-US" sz="4400" dirty="0"/>
              <a:t>Thresholding Results: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35D013-AE69-46F2-6FC6-BAF2E7DE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CFDA4C-6739-8F20-8EA7-75B00FDB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12" y="1142425"/>
            <a:ext cx="11913209" cy="24723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8895F7-1590-B993-903B-93369D96B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2" y="3878347"/>
            <a:ext cx="11913209" cy="23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2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3A25C-80AF-944A-9490-FF903BBE2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D134C-FBE3-E6C3-6C7A-E3C4DF0C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6" y="171450"/>
            <a:ext cx="7067549" cy="697839"/>
          </a:xfrm>
        </p:spPr>
        <p:txBody>
          <a:bodyPr>
            <a:noAutofit/>
          </a:bodyPr>
          <a:lstStyle/>
          <a:p>
            <a:r>
              <a:rPr lang="en-US" sz="4400" dirty="0"/>
              <a:t>Thresholding Results: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F5E6B4-8CF5-AF4C-C7EB-FC0FF68ED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AB0269-C8DD-C828-931A-3CB4BD85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775465"/>
            <a:ext cx="11772900" cy="26126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6AFD59-473B-E64A-B7EE-14000E63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1140609"/>
            <a:ext cx="11772900" cy="239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191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331</Words>
  <Application>Microsoft Office PowerPoint</Application>
  <PresentationFormat>Widescreen</PresentationFormat>
  <Paragraphs>80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Consolas</vt:lpstr>
      <vt:lpstr>Tenorite</vt:lpstr>
      <vt:lpstr>Custom</vt:lpstr>
      <vt:lpstr>Street sign image segmentation</vt:lpstr>
      <vt:lpstr>Problem:</vt:lpstr>
      <vt:lpstr>PowerPoint Presentation</vt:lpstr>
      <vt:lpstr>PowerPoint Presentation</vt:lpstr>
      <vt:lpstr>Example Input images:</vt:lpstr>
      <vt:lpstr>PowerPoint Presentation</vt:lpstr>
      <vt:lpstr>Thresholding:</vt:lpstr>
      <vt:lpstr>Thresholding Results:</vt:lpstr>
      <vt:lpstr>Thresholding Results:</vt:lpstr>
      <vt:lpstr>PowerPoint Presentation</vt:lpstr>
      <vt:lpstr>PowerPoint Presentation</vt:lpstr>
      <vt:lpstr>PowerPoint Presentation</vt:lpstr>
      <vt:lpstr>PowerPoint Presentation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 schafer</dc:creator>
  <cp:lastModifiedBy>brooks schafer</cp:lastModifiedBy>
  <cp:revision>1</cp:revision>
  <dcterms:created xsi:type="dcterms:W3CDTF">2025-04-29T17:15:28Z</dcterms:created>
  <dcterms:modified xsi:type="dcterms:W3CDTF">2025-04-30T13:11:51Z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